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13"/>
  </p:notesMasterIdLst>
  <p:sldIdLst>
    <p:sldId id="330" r:id="rId5"/>
    <p:sldId id="338" r:id="rId6"/>
    <p:sldId id="331" r:id="rId7"/>
    <p:sldId id="332" r:id="rId8"/>
    <p:sldId id="341" r:id="rId9"/>
    <p:sldId id="340" r:id="rId10"/>
    <p:sldId id="335" r:id="rId11"/>
    <p:sldId id="337" r:id="rId12"/>
  </p:sldIdLst>
  <p:sldSz cx="12192000" cy="6858000"/>
  <p:notesSz cx="6888163" cy="100203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18709E6E-9357-42AE-BAF2-349E8F8B95F4}">
          <p14:sldIdLst>
            <p14:sldId id="330"/>
            <p14:sldId id="338"/>
            <p14:sldId id="331"/>
            <p14:sldId id="332"/>
            <p14:sldId id="341"/>
            <p14:sldId id="340"/>
            <p14:sldId id="335"/>
            <p14:sldId id="337"/>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E7E7"/>
    <a:srgbClr val="32000A"/>
    <a:srgbClr val="990033"/>
    <a:srgbClr val="220000"/>
    <a:srgbClr val="CC0000"/>
    <a:srgbClr val="FF00FF"/>
    <a:srgbClr val="2A0000"/>
    <a:srgbClr val="0000FF"/>
    <a:srgbClr val="000000"/>
    <a:srgbClr val="2FD2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B577D2-7EC6-4D88-872E-AFF2557F33BC}" v="11" dt="2023-08-02T11:28:14.461"/>
    <p1510:client id="{28BC0413-D645-41B6-B0A8-6F8B39109C8E}" v="45" dt="2023-08-02T08:13:17.606"/>
    <p1510:client id="{31F9E0B5-DCF4-49D3-AEB3-3024B230F728}" v="15" dt="2023-08-02T12:36:14.779"/>
    <p1510:client id="{4E34EA8E-B559-444D-AE70-83F35657B848}" v="9" dt="2023-08-02T13:30:38.424"/>
    <p1510:client id="{95980EB8-8117-4043-94D2-191517762089}" v="12" dt="2023-08-02T12:12:18.923"/>
  </p1510:revLst>
</p1510:revInfo>
</file>

<file path=ppt/tableStyles.xml><?xml version="1.0" encoding="utf-8"?>
<a:tblStyleLst xmlns:a="http://schemas.openxmlformats.org/drawingml/2006/main" def="{5C22544A-7EE6-4342-B048-85BDC9FD1C3A}">
  <a:tblStyle styleId="{1FECB4D8-DB02-4DC6-A0A2-4F2EBAE1DC90}" styleName="中間スタイル 1 - アクセント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間スタイル 2 - アクセント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FD0F851-EC5A-4D38-B0AD-8093EC10F338}" styleName="淡色スタイル 1 - アクセント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E8B1032C-EA38-4F05-BA0D-38AFFFC7BED3}" styleName="淡色スタイル 3 - アクセント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FABFCF23-3B69-468F-B69F-88F6DE6A72F2}" styleName="中間スタイル 1 - アクセント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805" autoAdjust="0"/>
    <p:restoredTop sz="67816" autoAdjust="0"/>
  </p:normalViewPr>
  <p:slideViewPr>
    <p:cSldViewPr snapToGrid="0">
      <p:cViewPr varScale="1">
        <p:scale>
          <a:sx n="75" d="100"/>
          <a:sy n="75" d="100"/>
        </p:scale>
        <p:origin x="54" y="636"/>
      </p:cViewPr>
      <p:guideLst/>
    </p:cSldViewPr>
  </p:slideViewPr>
  <p:notesTextViewPr>
    <p:cViewPr>
      <p:scale>
        <a:sx n="1" d="1"/>
        <a:sy n="1" d="1"/>
      </p:scale>
      <p:origin x="0" y="0"/>
    </p:cViewPr>
  </p:notesTextViewPr>
  <p:notesViewPr>
    <p:cSldViewPr snapToGrid="0">
      <p:cViewPr varScale="1">
        <p:scale>
          <a:sx n="128" d="100"/>
          <a:sy n="128" d="100"/>
        </p:scale>
        <p:origin x="3012" y="14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ujiwat0601 藤原隆弘" userId="e9715227e0e834e8" providerId="LiveId" clId="{95980EB8-8117-4043-94D2-191517762089}"/>
    <pc:docChg chg="undo redo custSel modSld">
      <pc:chgData name="fujiwat0601 藤原隆弘" userId="e9715227e0e834e8" providerId="LiveId" clId="{95980EB8-8117-4043-94D2-191517762089}" dt="2023-08-02T12:12:18.917" v="43"/>
      <pc:docMkLst>
        <pc:docMk/>
      </pc:docMkLst>
      <pc:sldChg chg="addSp delSp modSp mod modTransition delAnim modAnim modNotesTx">
        <pc:chgData name="fujiwat0601 藤原隆弘" userId="e9715227e0e834e8" providerId="LiveId" clId="{95980EB8-8117-4043-94D2-191517762089}" dt="2023-08-02T12:12:18.917" v="43"/>
        <pc:sldMkLst>
          <pc:docMk/>
          <pc:sldMk cId="4222734758" sldId="330"/>
        </pc:sldMkLst>
        <pc:picChg chg="add mod">
          <ac:chgData name="fujiwat0601 藤原隆弘" userId="e9715227e0e834e8" providerId="LiveId" clId="{95980EB8-8117-4043-94D2-191517762089}" dt="2023-08-02T12:08:15.088" v="29"/>
          <ac:picMkLst>
            <pc:docMk/>
            <pc:sldMk cId="4222734758" sldId="330"/>
            <ac:picMk id="10" creationId="{3B060FC4-D36E-D01B-0740-2DFE5F34252D}"/>
          </ac:picMkLst>
        </pc:picChg>
        <pc:picChg chg="add del mod">
          <ac:chgData name="fujiwat0601 藤原隆弘" userId="e9715227e0e834e8" providerId="LiveId" clId="{95980EB8-8117-4043-94D2-191517762089}" dt="2023-08-02T12:09:20.273" v="42" actId="478"/>
          <ac:picMkLst>
            <pc:docMk/>
            <pc:sldMk cId="4222734758" sldId="330"/>
            <ac:picMk id="11" creationId="{716EFE0E-F030-B03F-C421-55271166FC0F}"/>
          </ac:picMkLst>
        </pc:picChg>
        <pc:picChg chg="add mod">
          <ac:chgData name="fujiwat0601 藤原隆弘" userId="e9715227e0e834e8" providerId="LiveId" clId="{95980EB8-8117-4043-94D2-191517762089}" dt="2023-08-02T12:12:18.917" v="43"/>
          <ac:picMkLst>
            <pc:docMk/>
            <pc:sldMk cId="4222734758" sldId="330"/>
            <ac:picMk id="18" creationId="{585AB0ED-D8E8-8FDF-B4BF-69490BED7241}"/>
          </ac:picMkLst>
        </pc:picChg>
        <pc:picChg chg="del">
          <ac:chgData name="fujiwat0601 藤原隆弘" userId="e9715227e0e834e8" providerId="LiveId" clId="{95980EB8-8117-4043-94D2-191517762089}" dt="2023-08-02T12:01:43.976" v="0"/>
          <ac:picMkLst>
            <pc:docMk/>
            <pc:sldMk cId="4222734758" sldId="330"/>
            <ac:picMk id="20" creationId="{91D5D8DC-AD14-BB46-B57B-1803E9951C6E}"/>
          </ac:picMkLst>
        </pc:picChg>
      </pc:sldChg>
      <pc:sldChg chg="addSp delSp modSp modTransition modAnim">
        <pc:chgData name="fujiwat0601 藤原隆弘" userId="e9715227e0e834e8" providerId="LiveId" clId="{95980EB8-8117-4043-94D2-191517762089}" dt="2023-08-02T12:12:18.917" v="43"/>
        <pc:sldMkLst>
          <pc:docMk/>
          <pc:sldMk cId="279116697" sldId="331"/>
        </pc:sldMkLst>
        <pc:picChg chg="add del mod">
          <ac:chgData name="fujiwat0601 藤原隆弘" userId="e9715227e0e834e8" providerId="LiveId" clId="{95980EB8-8117-4043-94D2-191517762089}" dt="2023-08-02T12:12:18.917" v="43"/>
          <ac:picMkLst>
            <pc:docMk/>
            <pc:sldMk cId="279116697" sldId="331"/>
            <ac:picMk id="9" creationId="{D6140380-6BE5-CF1B-A2FE-B44A36462537}"/>
          </ac:picMkLst>
        </pc:picChg>
        <pc:picChg chg="add mod">
          <ac:chgData name="fujiwat0601 藤原隆弘" userId="e9715227e0e834e8" providerId="LiveId" clId="{95980EB8-8117-4043-94D2-191517762089}" dt="2023-08-02T12:08:15.088" v="29"/>
          <ac:picMkLst>
            <pc:docMk/>
            <pc:sldMk cId="279116697" sldId="331"/>
            <ac:picMk id="13" creationId="{DD795E9E-4CCA-F664-78AC-443F889FBC60}"/>
          </ac:picMkLst>
        </pc:picChg>
        <pc:picChg chg="add mod">
          <ac:chgData name="fujiwat0601 藤原隆弘" userId="e9715227e0e834e8" providerId="LiveId" clId="{95980EB8-8117-4043-94D2-191517762089}" dt="2023-08-02T12:12:18.917" v="43"/>
          <ac:picMkLst>
            <pc:docMk/>
            <pc:sldMk cId="279116697" sldId="331"/>
            <ac:picMk id="14" creationId="{2C47CF1F-F1B7-22B3-8BD2-14CAE534C941}"/>
          </ac:picMkLst>
        </pc:picChg>
      </pc:sldChg>
      <pc:sldChg chg="addSp delSp modSp mod modTransition modAnim modNotesTx">
        <pc:chgData name="fujiwat0601 藤原隆弘" userId="e9715227e0e834e8" providerId="LiveId" clId="{95980EB8-8117-4043-94D2-191517762089}" dt="2023-08-02T12:12:18.917" v="43"/>
        <pc:sldMkLst>
          <pc:docMk/>
          <pc:sldMk cId="3692729426" sldId="332"/>
        </pc:sldMkLst>
        <pc:spChg chg="mod">
          <ac:chgData name="fujiwat0601 藤原隆弘" userId="e9715227e0e834e8" providerId="LiveId" clId="{95980EB8-8117-4043-94D2-191517762089}" dt="2023-08-02T12:02:48.013" v="15" actId="20577"/>
          <ac:spMkLst>
            <pc:docMk/>
            <pc:sldMk cId="3692729426" sldId="332"/>
            <ac:spMk id="7" creationId="{C6DEB3B1-260C-0284-BC07-4F9AD89354C7}"/>
          </ac:spMkLst>
        </pc:spChg>
        <pc:picChg chg="add del mod">
          <ac:chgData name="fujiwat0601 藤原隆弘" userId="e9715227e0e834e8" providerId="LiveId" clId="{95980EB8-8117-4043-94D2-191517762089}" dt="2023-08-02T12:12:18.917" v="43"/>
          <ac:picMkLst>
            <pc:docMk/>
            <pc:sldMk cId="3692729426" sldId="332"/>
            <ac:picMk id="15" creationId="{0BC46C70-85DD-2829-22A8-7061A40FB9E9}"/>
          </ac:picMkLst>
        </pc:picChg>
        <pc:picChg chg="add mod">
          <ac:chgData name="fujiwat0601 藤原隆弘" userId="e9715227e0e834e8" providerId="LiveId" clId="{95980EB8-8117-4043-94D2-191517762089}" dt="2023-08-02T12:08:15.088" v="29"/>
          <ac:picMkLst>
            <pc:docMk/>
            <pc:sldMk cId="3692729426" sldId="332"/>
            <ac:picMk id="23" creationId="{6CA41C89-BE64-2001-FC8A-2B5E54C1D9EA}"/>
          </ac:picMkLst>
        </pc:picChg>
        <pc:picChg chg="add mod">
          <ac:chgData name="fujiwat0601 藤原隆弘" userId="e9715227e0e834e8" providerId="LiveId" clId="{95980EB8-8117-4043-94D2-191517762089}" dt="2023-08-02T12:12:18.917" v="43"/>
          <ac:picMkLst>
            <pc:docMk/>
            <pc:sldMk cId="3692729426" sldId="332"/>
            <ac:picMk id="24" creationId="{9FE3333E-79F4-453B-ED19-F3FC7B66B9A4}"/>
          </ac:picMkLst>
        </pc:picChg>
      </pc:sldChg>
      <pc:sldChg chg="addSp delSp modSp modTransition modAnim">
        <pc:chgData name="fujiwat0601 藤原隆弘" userId="e9715227e0e834e8" providerId="LiveId" clId="{95980EB8-8117-4043-94D2-191517762089}" dt="2023-08-02T12:12:18.917" v="43"/>
        <pc:sldMkLst>
          <pc:docMk/>
          <pc:sldMk cId="2955684465" sldId="335"/>
        </pc:sldMkLst>
        <pc:picChg chg="add del mod">
          <ac:chgData name="fujiwat0601 藤原隆弘" userId="e9715227e0e834e8" providerId="LiveId" clId="{95980EB8-8117-4043-94D2-191517762089}" dt="2023-08-02T12:12:18.917" v="43"/>
          <ac:picMkLst>
            <pc:docMk/>
            <pc:sldMk cId="2955684465" sldId="335"/>
            <ac:picMk id="2" creationId="{DB3F5238-5E00-7107-561E-A227C72242CD}"/>
          </ac:picMkLst>
        </pc:picChg>
        <pc:picChg chg="add mod">
          <ac:chgData name="fujiwat0601 藤原隆弘" userId="e9715227e0e834e8" providerId="LiveId" clId="{95980EB8-8117-4043-94D2-191517762089}" dt="2023-08-02T12:12:18.917" v="43"/>
          <ac:picMkLst>
            <pc:docMk/>
            <pc:sldMk cId="2955684465" sldId="335"/>
            <ac:picMk id="6" creationId="{8D727FD0-45C7-6249-7383-F18BD66BE6FD}"/>
          </ac:picMkLst>
        </pc:picChg>
      </pc:sldChg>
      <pc:sldChg chg="modTransition">
        <pc:chgData name="fujiwat0601 藤原隆弘" userId="e9715227e0e834e8" providerId="LiveId" clId="{95980EB8-8117-4043-94D2-191517762089}" dt="2023-08-02T12:08:45.964" v="36"/>
        <pc:sldMkLst>
          <pc:docMk/>
          <pc:sldMk cId="586610510" sldId="337"/>
        </pc:sldMkLst>
      </pc:sldChg>
      <pc:sldChg chg="addSp delSp modSp modTransition modAnim">
        <pc:chgData name="fujiwat0601 藤原隆弘" userId="e9715227e0e834e8" providerId="LiveId" clId="{95980EB8-8117-4043-94D2-191517762089}" dt="2023-08-02T12:12:18.917" v="43"/>
        <pc:sldMkLst>
          <pc:docMk/>
          <pc:sldMk cId="1433172125" sldId="338"/>
        </pc:sldMkLst>
        <pc:picChg chg="add del mod">
          <ac:chgData name="fujiwat0601 藤原隆弘" userId="e9715227e0e834e8" providerId="LiveId" clId="{95980EB8-8117-4043-94D2-191517762089}" dt="2023-08-02T12:12:18.917" v="43"/>
          <ac:picMkLst>
            <pc:docMk/>
            <pc:sldMk cId="1433172125" sldId="338"/>
            <ac:picMk id="10" creationId="{9EE1774D-69DF-5130-570A-6E447218130B}"/>
          </ac:picMkLst>
        </pc:picChg>
        <pc:picChg chg="add mod">
          <ac:chgData name="fujiwat0601 藤原隆弘" userId="e9715227e0e834e8" providerId="LiveId" clId="{95980EB8-8117-4043-94D2-191517762089}" dt="2023-08-02T12:08:15.088" v="29"/>
          <ac:picMkLst>
            <pc:docMk/>
            <pc:sldMk cId="1433172125" sldId="338"/>
            <ac:picMk id="16" creationId="{DA3003E1-9E45-C2D0-07A9-DDD6BB6E1588}"/>
          </ac:picMkLst>
        </pc:picChg>
        <pc:picChg chg="add mod">
          <ac:chgData name="fujiwat0601 藤原隆弘" userId="e9715227e0e834e8" providerId="LiveId" clId="{95980EB8-8117-4043-94D2-191517762089}" dt="2023-08-02T12:12:18.917" v="43"/>
          <ac:picMkLst>
            <pc:docMk/>
            <pc:sldMk cId="1433172125" sldId="338"/>
            <ac:picMk id="17" creationId="{D08B68DE-CDB8-0977-3B12-28411A6F5072}"/>
          </ac:picMkLst>
        </pc:picChg>
      </pc:sldChg>
      <pc:sldChg chg="addSp delSp modSp modTransition modAnim">
        <pc:chgData name="fujiwat0601 藤原隆弘" userId="e9715227e0e834e8" providerId="LiveId" clId="{95980EB8-8117-4043-94D2-191517762089}" dt="2023-08-02T12:12:18.917" v="43"/>
        <pc:sldMkLst>
          <pc:docMk/>
          <pc:sldMk cId="3919357585" sldId="340"/>
        </pc:sldMkLst>
        <pc:picChg chg="add del mod">
          <ac:chgData name="fujiwat0601 藤原隆弘" userId="e9715227e0e834e8" providerId="LiveId" clId="{95980EB8-8117-4043-94D2-191517762089}" dt="2023-08-02T12:12:18.917" v="43"/>
          <ac:picMkLst>
            <pc:docMk/>
            <pc:sldMk cId="3919357585" sldId="340"/>
            <ac:picMk id="2" creationId="{8D081B54-A968-1755-5072-B7CD0C2EB453}"/>
          </ac:picMkLst>
        </pc:picChg>
        <pc:picChg chg="add mod">
          <ac:chgData name="fujiwat0601 藤原隆弘" userId="e9715227e0e834e8" providerId="LiveId" clId="{95980EB8-8117-4043-94D2-191517762089}" dt="2023-08-02T12:12:18.917" v="43"/>
          <ac:picMkLst>
            <pc:docMk/>
            <pc:sldMk cId="3919357585" sldId="340"/>
            <ac:picMk id="5" creationId="{F700A7D2-6C31-AD35-FB8A-D94354E53227}"/>
          </ac:picMkLst>
        </pc:picChg>
      </pc:sldChg>
      <pc:sldChg chg="addSp delSp modSp modTransition modAnim">
        <pc:chgData name="fujiwat0601 藤原隆弘" userId="e9715227e0e834e8" providerId="LiveId" clId="{95980EB8-8117-4043-94D2-191517762089}" dt="2023-08-02T12:12:18.917" v="43"/>
        <pc:sldMkLst>
          <pc:docMk/>
          <pc:sldMk cId="381526005" sldId="341"/>
        </pc:sldMkLst>
        <pc:picChg chg="add mod">
          <ac:chgData name="fujiwat0601 藤原隆弘" userId="e9715227e0e834e8" providerId="LiveId" clId="{95980EB8-8117-4043-94D2-191517762089}" dt="2023-08-02T12:08:15.088" v="29"/>
          <ac:picMkLst>
            <pc:docMk/>
            <pc:sldMk cId="381526005" sldId="341"/>
            <ac:picMk id="9" creationId="{9366813C-6DB0-FAA2-C2AB-24FC52E1FE12}"/>
          </ac:picMkLst>
        </pc:picChg>
        <pc:picChg chg="add mod">
          <ac:chgData name="fujiwat0601 藤原隆弘" userId="e9715227e0e834e8" providerId="LiveId" clId="{95980EB8-8117-4043-94D2-191517762089}" dt="2023-08-02T12:12:18.917" v="43"/>
          <ac:picMkLst>
            <pc:docMk/>
            <pc:sldMk cId="381526005" sldId="341"/>
            <ac:picMk id="20" creationId="{4CCC8C84-C704-5663-AA62-C2787EC06F23}"/>
          </ac:picMkLst>
        </pc:picChg>
        <pc:picChg chg="add del mod">
          <ac:chgData name="fujiwat0601 藤原隆弘" userId="e9715227e0e834e8" providerId="LiveId" clId="{95980EB8-8117-4043-94D2-191517762089}" dt="2023-08-02T12:12:18.917" v="43"/>
          <ac:picMkLst>
            <pc:docMk/>
            <pc:sldMk cId="381526005" sldId="341"/>
            <ac:picMk id="33" creationId="{1D64DA79-DBD4-3177-17D7-A8DDC651DA87}"/>
          </ac:picMkLst>
        </pc:picChg>
      </pc:sldChg>
    </pc:docChg>
  </pc:docChgLst>
  <pc:docChgLst>
    <pc:chgData name="fujiwat0601 藤原隆弘" userId="e9715227e0e834e8" providerId="LiveId" clId="{4E34EA8E-B559-444D-AE70-83F35657B848}"/>
    <pc:docChg chg="undo custSel modSld">
      <pc:chgData name="fujiwat0601 藤原隆弘" userId="e9715227e0e834e8" providerId="LiveId" clId="{4E34EA8E-B559-444D-AE70-83F35657B848}" dt="2023-08-02T13:30:51.889" v="120" actId="20577"/>
      <pc:docMkLst>
        <pc:docMk/>
      </pc:docMkLst>
      <pc:sldChg chg="addSp delSp modSp mod modTransition modAnim">
        <pc:chgData name="fujiwat0601 藤原隆弘" userId="e9715227e0e834e8" providerId="LiveId" clId="{4E34EA8E-B559-444D-AE70-83F35657B848}" dt="2023-08-02T13:03:46.848" v="24"/>
        <pc:sldMkLst>
          <pc:docMk/>
          <pc:sldMk cId="4222734758" sldId="330"/>
        </pc:sldMkLst>
        <pc:picChg chg="del">
          <ac:chgData name="fujiwat0601 藤原隆弘" userId="e9715227e0e834e8" providerId="LiveId" clId="{4E34EA8E-B559-444D-AE70-83F35657B848}" dt="2023-08-02T12:59:52.163" v="16"/>
          <ac:picMkLst>
            <pc:docMk/>
            <pc:sldMk cId="4222734758" sldId="330"/>
            <ac:picMk id="15" creationId="{91478840-9D56-EF20-6E0D-B45EA412CC5E}"/>
          </ac:picMkLst>
        </pc:picChg>
        <pc:picChg chg="add del mod ord">
          <ac:chgData name="fujiwat0601 藤原隆弘" userId="e9715227e0e834e8" providerId="LiveId" clId="{4E34EA8E-B559-444D-AE70-83F35657B848}" dt="2023-08-02T13:00:24.435" v="17"/>
          <ac:picMkLst>
            <pc:docMk/>
            <pc:sldMk cId="4222734758" sldId="330"/>
            <ac:picMk id="29" creationId="{DE1A8604-BDBB-813A-C851-D2F06C8B519A}"/>
          </ac:picMkLst>
        </pc:picChg>
        <pc:picChg chg="add del mod">
          <ac:chgData name="fujiwat0601 藤原隆弘" userId="e9715227e0e834e8" providerId="LiveId" clId="{4E34EA8E-B559-444D-AE70-83F35657B848}" dt="2023-08-02T13:00:48.795" v="20"/>
          <ac:picMkLst>
            <pc:docMk/>
            <pc:sldMk cId="4222734758" sldId="330"/>
            <ac:picMk id="30" creationId="{140CDC6C-146B-E4B4-2F54-F86CF61AB4C9}"/>
          </ac:picMkLst>
        </pc:picChg>
        <pc:picChg chg="add del mod ord">
          <ac:chgData name="fujiwat0601 藤原隆弘" userId="e9715227e0e834e8" providerId="LiveId" clId="{4E34EA8E-B559-444D-AE70-83F35657B848}" dt="2023-08-02T13:00:59.970" v="21"/>
          <ac:picMkLst>
            <pc:docMk/>
            <pc:sldMk cId="4222734758" sldId="330"/>
            <ac:picMk id="33" creationId="{684AFC4D-2FFC-D535-5DFC-F019C30807EE}"/>
          </ac:picMkLst>
        </pc:picChg>
        <pc:picChg chg="add del mod">
          <ac:chgData name="fujiwat0601 藤原隆弘" userId="e9715227e0e834e8" providerId="LiveId" clId="{4E34EA8E-B559-444D-AE70-83F35657B848}" dt="2023-08-02T13:01:05.159" v="23"/>
          <ac:picMkLst>
            <pc:docMk/>
            <pc:sldMk cId="4222734758" sldId="330"/>
            <ac:picMk id="34" creationId="{2CBDA644-0346-67A5-976B-A410515E2A06}"/>
          </ac:picMkLst>
        </pc:picChg>
        <pc:picChg chg="add del mod ord">
          <ac:chgData name="fujiwat0601 藤原隆弘" userId="e9715227e0e834e8" providerId="LiveId" clId="{4E34EA8E-B559-444D-AE70-83F35657B848}" dt="2023-08-02T13:03:46.848" v="24"/>
          <ac:picMkLst>
            <pc:docMk/>
            <pc:sldMk cId="4222734758" sldId="330"/>
            <ac:picMk id="37" creationId="{78C6E441-F35D-6B5F-A3BA-65056770E733}"/>
          </ac:picMkLst>
        </pc:picChg>
        <pc:picChg chg="add mod">
          <ac:chgData name="fujiwat0601 藤原隆弘" userId="e9715227e0e834e8" providerId="LiveId" clId="{4E34EA8E-B559-444D-AE70-83F35657B848}" dt="2023-08-02T13:03:46.848" v="24"/>
          <ac:picMkLst>
            <pc:docMk/>
            <pc:sldMk cId="4222734758" sldId="330"/>
            <ac:picMk id="38" creationId="{FFD4DF28-EAE0-409F-111F-B416577BC00A}"/>
          </ac:picMkLst>
        </pc:picChg>
      </pc:sldChg>
      <pc:sldChg chg="addSp delSp modSp mod modTransition modAnim">
        <pc:chgData name="fujiwat0601 藤原隆弘" userId="e9715227e0e834e8" providerId="LiveId" clId="{4E34EA8E-B559-444D-AE70-83F35657B848}" dt="2023-08-02T13:03:46.848" v="24"/>
        <pc:sldMkLst>
          <pc:docMk/>
          <pc:sldMk cId="279116697" sldId="331"/>
        </pc:sldMkLst>
        <pc:picChg chg="add del mod ord">
          <ac:chgData name="fujiwat0601 藤原隆弘" userId="e9715227e0e834e8" providerId="LiveId" clId="{4E34EA8E-B559-444D-AE70-83F35657B848}" dt="2023-08-02T13:03:46.848" v="24"/>
          <ac:picMkLst>
            <pc:docMk/>
            <pc:sldMk cId="279116697" sldId="331"/>
            <ac:picMk id="9" creationId="{C3DF1A61-5F69-0CE6-1F23-F27B455D7215}"/>
          </ac:picMkLst>
        </pc:picChg>
        <pc:picChg chg="del">
          <ac:chgData name="fujiwat0601 藤原隆弘" userId="e9715227e0e834e8" providerId="LiveId" clId="{4E34EA8E-B559-444D-AE70-83F35657B848}" dt="2023-08-02T12:59:52.163" v="16"/>
          <ac:picMkLst>
            <pc:docMk/>
            <pc:sldMk cId="279116697" sldId="331"/>
            <ac:picMk id="10" creationId="{D4D48801-F6CE-A2C7-BA78-E0B56AAA69C0}"/>
          </ac:picMkLst>
        </pc:picChg>
        <pc:picChg chg="add mod">
          <ac:chgData name="fujiwat0601 藤原隆弘" userId="e9715227e0e834e8" providerId="LiveId" clId="{4E34EA8E-B559-444D-AE70-83F35657B848}" dt="2023-08-02T13:03:46.848" v="24"/>
          <ac:picMkLst>
            <pc:docMk/>
            <pc:sldMk cId="279116697" sldId="331"/>
            <ac:picMk id="11" creationId="{A25CA6B1-6D6F-4430-5DE9-7FC5EC8ED454}"/>
          </ac:picMkLst>
        </pc:picChg>
      </pc:sldChg>
      <pc:sldChg chg="addSp delSp modSp mod modTransition modAnim">
        <pc:chgData name="fujiwat0601 藤原隆弘" userId="e9715227e0e834e8" providerId="LiveId" clId="{4E34EA8E-B559-444D-AE70-83F35657B848}" dt="2023-08-02T13:03:46.848" v="24"/>
        <pc:sldMkLst>
          <pc:docMk/>
          <pc:sldMk cId="3692729426" sldId="332"/>
        </pc:sldMkLst>
        <pc:picChg chg="del">
          <ac:chgData name="fujiwat0601 藤原隆弘" userId="e9715227e0e834e8" providerId="LiveId" clId="{4E34EA8E-B559-444D-AE70-83F35657B848}" dt="2023-08-02T12:59:52.163" v="16"/>
          <ac:picMkLst>
            <pc:docMk/>
            <pc:sldMk cId="3692729426" sldId="332"/>
            <ac:picMk id="16" creationId="{8555A168-8FEB-F2FE-D280-18B431B06B44}"/>
          </ac:picMkLst>
        </pc:picChg>
        <pc:picChg chg="add del mod ord">
          <ac:chgData name="fujiwat0601 藤原隆弘" userId="e9715227e0e834e8" providerId="LiveId" clId="{4E34EA8E-B559-444D-AE70-83F35657B848}" dt="2023-08-02T13:03:46.848" v="24"/>
          <ac:picMkLst>
            <pc:docMk/>
            <pc:sldMk cId="3692729426" sldId="332"/>
            <ac:picMk id="18" creationId="{706C7DB1-D907-12ED-68B2-3CD6F3976662}"/>
          </ac:picMkLst>
        </pc:picChg>
        <pc:picChg chg="add mod">
          <ac:chgData name="fujiwat0601 藤原隆弘" userId="e9715227e0e834e8" providerId="LiveId" clId="{4E34EA8E-B559-444D-AE70-83F35657B848}" dt="2023-08-02T13:03:46.848" v="24"/>
          <ac:picMkLst>
            <pc:docMk/>
            <pc:sldMk cId="3692729426" sldId="332"/>
            <ac:picMk id="19" creationId="{A517AC81-35F4-E0B0-8A91-74C04308B33B}"/>
          </ac:picMkLst>
        </pc:picChg>
      </pc:sldChg>
      <pc:sldChg chg="addSp delSp modSp mod modTransition modAnim">
        <pc:chgData name="fujiwat0601 藤原隆弘" userId="e9715227e0e834e8" providerId="LiveId" clId="{4E34EA8E-B559-444D-AE70-83F35657B848}" dt="2023-08-02T13:03:46.848" v="24"/>
        <pc:sldMkLst>
          <pc:docMk/>
          <pc:sldMk cId="2955684465" sldId="335"/>
        </pc:sldMkLst>
        <pc:picChg chg="del">
          <ac:chgData name="fujiwat0601 藤原隆弘" userId="e9715227e0e834e8" providerId="LiveId" clId="{4E34EA8E-B559-444D-AE70-83F35657B848}" dt="2023-08-02T12:59:52.163" v="16"/>
          <ac:picMkLst>
            <pc:docMk/>
            <pc:sldMk cId="2955684465" sldId="335"/>
            <ac:picMk id="4" creationId="{A89CC92A-A890-761E-67E1-39EA461D0A1F}"/>
          </ac:picMkLst>
        </pc:picChg>
        <pc:picChg chg="add del mod ord">
          <ac:chgData name="fujiwat0601 藤原隆弘" userId="e9715227e0e834e8" providerId="LiveId" clId="{4E34EA8E-B559-444D-AE70-83F35657B848}" dt="2023-08-02T13:03:46.848" v="24"/>
          <ac:picMkLst>
            <pc:docMk/>
            <pc:sldMk cId="2955684465" sldId="335"/>
            <ac:picMk id="6" creationId="{BE7CD292-1B8A-FDB9-745C-DF15BC618715}"/>
          </ac:picMkLst>
        </pc:picChg>
        <pc:picChg chg="add mod">
          <ac:chgData name="fujiwat0601 藤原隆弘" userId="e9715227e0e834e8" providerId="LiveId" clId="{4E34EA8E-B559-444D-AE70-83F35657B848}" dt="2023-08-02T13:03:46.848" v="24"/>
          <ac:picMkLst>
            <pc:docMk/>
            <pc:sldMk cId="2955684465" sldId="335"/>
            <ac:picMk id="7" creationId="{2767D8B3-54F4-0E87-5FD8-FC58AC3821B9}"/>
          </ac:picMkLst>
        </pc:picChg>
      </pc:sldChg>
      <pc:sldChg chg="modTransition">
        <pc:chgData name="fujiwat0601 藤原隆弘" userId="e9715227e0e834e8" providerId="LiveId" clId="{4E34EA8E-B559-444D-AE70-83F35657B848}" dt="2023-08-02T13:01:05.159" v="23"/>
        <pc:sldMkLst>
          <pc:docMk/>
          <pc:sldMk cId="586610510" sldId="337"/>
        </pc:sldMkLst>
      </pc:sldChg>
      <pc:sldChg chg="addSp delSp modSp mod modTransition modAnim modNotesTx">
        <pc:chgData name="fujiwat0601 藤原隆弘" userId="e9715227e0e834e8" providerId="LiveId" clId="{4E34EA8E-B559-444D-AE70-83F35657B848}" dt="2023-08-02T13:03:46.848" v="24"/>
        <pc:sldMkLst>
          <pc:docMk/>
          <pc:sldMk cId="1433172125" sldId="338"/>
        </pc:sldMkLst>
        <pc:picChg chg="add del mod ord">
          <ac:chgData name="fujiwat0601 藤原隆弘" userId="e9715227e0e834e8" providerId="LiveId" clId="{4E34EA8E-B559-444D-AE70-83F35657B848}" dt="2023-08-02T13:00:24.435" v="17"/>
          <ac:picMkLst>
            <pc:docMk/>
            <pc:sldMk cId="1433172125" sldId="338"/>
            <ac:picMk id="18" creationId="{480FE21A-7359-FFA4-BB39-71002CB3E95C}"/>
          </ac:picMkLst>
        </pc:picChg>
        <pc:picChg chg="add del mod">
          <ac:chgData name="fujiwat0601 藤原隆弘" userId="e9715227e0e834e8" providerId="LiveId" clId="{4E34EA8E-B559-444D-AE70-83F35657B848}" dt="2023-08-02T13:00:48.795" v="20"/>
          <ac:picMkLst>
            <pc:docMk/>
            <pc:sldMk cId="1433172125" sldId="338"/>
            <ac:picMk id="19" creationId="{691C1C75-EB13-1F59-E123-E0686829B35B}"/>
          </ac:picMkLst>
        </pc:picChg>
        <pc:picChg chg="del">
          <ac:chgData name="fujiwat0601 藤原隆弘" userId="e9715227e0e834e8" providerId="LiveId" clId="{4E34EA8E-B559-444D-AE70-83F35657B848}" dt="2023-08-02T12:59:52.163" v="16"/>
          <ac:picMkLst>
            <pc:docMk/>
            <pc:sldMk cId="1433172125" sldId="338"/>
            <ac:picMk id="23" creationId="{F39C59D4-7249-0A73-B327-E346062ADD92}"/>
          </ac:picMkLst>
        </pc:picChg>
        <pc:picChg chg="add del mod ord">
          <ac:chgData name="fujiwat0601 藤原隆弘" userId="e9715227e0e834e8" providerId="LiveId" clId="{4E34EA8E-B559-444D-AE70-83F35657B848}" dt="2023-08-02T13:03:46.848" v="24"/>
          <ac:picMkLst>
            <pc:docMk/>
            <pc:sldMk cId="1433172125" sldId="338"/>
            <ac:picMk id="24" creationId="{2EF4F7E1-B916-4F22-F172-5EFE8F696653}"/>
          </ac:picMkLst>
        </pc:picChg>
        <pc:picChg chg="add mod">
          <ac:chgData name="fujiwat0601 藤原隆弘" userId="e9715227e0e834e8" providerId="LiveId" clId="{4E34EA8E-B559-444D-AE70-83F35657B848}" dt="2023-08-02T13:03:46.848" v="24"/>
          <ac:picMkLst>
            <pc:docMk/>
            <pc:sldMk cId="1433172125" sldId="338"/>
            <ac:picMk id="25" creationId="{65C44B64-D65B-72CF-630C-69E8E98E279D}"/>
          </ac:picMkLst>
        </pc:picChg>
      </pc:sldChg>
      <pc:sldChg chg="addSp delSp modSp mod modTransition modAnim">
        <pc:chgData name="fujiwat0601 藤原隆弘" userId="e9715227e0e834e8" providerId="LiveId" clId="{4E34EA8E-B559-444D-AE70-83F35657B848}" dt="2023-08-02T13:03:46.848" v="24"/>
        <pc:sldMkLst>
          <pc:docMk/>
          <pc:sldMk cId="3919357585" sldId="340"/>
        </pc:sldMkLst>
        <pc:picChg chg="del">
          <ac:chgData name="fujiwat0601 藤原隆弘" userId="e9715227e0e834e8" providerId="LiveId" clId="{4E34EA8E-B559-444D-AE70-83F35657B848}" dt="2023-08-02T12:59:52.163" v="16"/>
          <ac:picMkLst>
            <pc:docMk/>
            <pc:sldMk cId="3919357585" sldId="340"/>
            <ac:picMk id="3" creationId="{BACF8865-F32D-8579-A8A5-F57247A08E87}"/>
          </ac:picMkLst>
        </pc:picChg>
        <pc:picChg chg="add del mod ord">
          <ac:chgData name="fujiwat0601 藤原隆弘" userId="e9715227e0e834e8" providerId="LiveId" clId="{4E34EA8E-B559-444D-AE70-83F35657B848}" dt="2023-08-02T13:03:46.848" v="24"/>
          <ac:picMkLst>
            <pc:docMk/>
            <pc:sldMk cId="3919357585" sldId="340"/>
            <ac:picMk id="4" creationId="{55CAA85B-96B3-D327-117D-0DA8B4EE06F1}"/>
          </ac:picMkLst>
        </pc:picChg>
        <pc:picChg chg="add mod">
          <ac:chgData name="fujiwat0601 藤原隆弘" userId="e9715227e0e834e8" providerId="LiveId" clId="{4E34EA8E-B559-444D-AE70-83F35657B848}" dt="2023-08-02T13:03:46.848" v="24"/>
          <ac:picMkLst>
            <pc:docMk/>
            <pc:sldMk cId="3919357585" sldId="340"/>
            <ac:picMk id="5" creationId="{75218CBE-9824-3BBC-4AD3-C074112CC982}"/>
          </ac:picMkLst>
        </pc:picChg>
      </pc:sldChg>
      <pc:sldChg chg="addSp delSp modSp mod modTransition modAnim">
        <pc:chgData name="fujiwat0601 藤原隆弘" userId="e9715227e0e834e8" providerId="LiveId" clId="{4E34EA8E-B559-444D-AE70-83F35657B848}" dt="2023-08-02T13:30:51.889" v="120" actId="20577"/>
        <pc:sldMkLst>
          <pc:docMk/>
          <pc:sldMk cId="381526005" sldId="341"/>
        </pc:sldMkLst>
        <pc:spChg chg="mod">
          <ac:chgData name="fujiwat0601 藤原隆弘" userId="e9715227e0e834e8" providerId="LiveId" clId="{4E34EA8E-B559-444D-AE70-83F35657B848}" dt="2023-08-02T13:30:51.889" v="120" actId="20577"/>
          <ac:spMkLst>
            <pc:docMk/>
            <pc:sldMk cId="381526005" sldId="341"/>
            <ac:spMk id="27" creationId="{49B527E3-13E7-32A1-F505-424FE8C40F65}"/>
          </ac:spMkLst>
        </pc:spChg>
        <pc:picChg chg="add del mod ord">
          <ac:chgData name="fujiwat0601 藤原隆弘" userId="e9715227e0e834e8" providerId="LiveId" clId="{4E34EA8E-B559-444D-AE70-83F35657B848}" dt="2023-08-02T13:03:46.848" v="24"/>
          <ac:picMkLst>
            <pc:docMk/>
            <pc:sldMk cId="381526005" sldId="341"/>
            <ac:picMk id="7" creationId="{4E11054D-27C2-36A4-042C-E85512DEEADD}"/>
          </ac:picMkLst>
        </pc:picChg>
        <pc:picChg chg="add mod">
          <ac:chgData name="fujiwat0601 藤原隆弘" userId="e9715227e0e834e8" providerId="LiveId" clId="{4E34EA8E-B559-444D-AE70-83F35657B848}" dt="2023-08-02T13:03:46.848" v="24"/>
          <ac:picMkLst>
            <pc:docMk/>
            <pc:sldMk cId="381526005" sldId="341"/>
            <ac:picMk id="8" creationId="{E0F06412-6A5A-EA35-7808-518693B1D9B3}"/>
          </ac:picMkLst>
        </pc:picChg>
        <pc:picChg chg="del">
          <ac:chgData name="fujiwat0601 藤原隆弘" userId="e9715227e0e834e8" providerId="LiveId" clId="{4E34EA8E-B559-444D-AE70-83F35657B848}" dt="2023-08-02T12:59:52.163" v="16"/>
          <ac:picMkLst>
            <pc:docMk/>
            <pc:sldMk cId="381526005" sldId="341"/>
            <ac:picMk id="39" creationId="{CF0DEEEC-1EAF-CEE0-C893-C6DFFEA6C325}"/>
          </ac:picMkLst>
        </pc:picChg>
      </pc:sldChg>
    </pc:docChg>
  </pc:docChgLst>
  <pc:docChgLst>
    <pc:chgData name="fujiwat0601 藤原隆弘" userId="e9715227e0e834e8" providerId="LiveId" clId="{28BC0413-D645-41B6-B0A8-6F8B39109C8E}"/>
    <pc:docChg chg="undo custSel addSld delSld modSld modSection modShowInfo">
      <pc:chgData name="fujiwat0601 藤原隆弘" userId="e9715227e0e834e8" providerId="LiveId" clId="{28BC0413-D645-41B6-B0A8-6F8B39109C8E}" dt="2023-08-02T08:17:57.645" v="1465" actId="368"/>
      <pc:docMkLst>
        <pc:docMk/>
      </pc:docMkLst>
      <pc:sldChg chg="addSp delSp modSp mod modTransition modAnim modNotesTx">
        <pc:chgData name="fujiwat0601 藤原隆弘" userId="e9715227e0e834e8" providerId="LiveId" clId="{28BC0413-D645-41B6-B0A8-6F8B39109C8E}" dt="2023-08-02T08:17:27.676" v="1459" actId="368"/>
        <pc:sldMkLst>
          <pc:docMk/>
          <pc:sldMk cId="4222734758" sldId="330"/>
        </pc:sldMkLst>
        <pc:spChg chg="mod">
          <ac:chgData name="fujiwat0601 藤原隆弘" userId="e9715227e0e834e8" providerId="LiveId" clId="{28BC0413-D645-41B6-B0A8-6F8B39109C8E}" dt="2023-08-02T06:55:58.937" v="1192" actId="20577"/>
          <ac:spMkLst>
            <pc:docMk/>
            <pc:sldMk cId="4222734758" sldId="330"/>
            <ac:spMk id="5" creationId="{65D8A697-722E-F22E-70ED-C9765A0AFB5A}"/>
          </ac:spMkLst>
        </pc:spChg>
        <pc:picChg chg="add del mod">
          <ac:chgData name="fujiwat0601 藤原隆弘" userId="e9715227e0e834e8" providerId="LiveId" clId="{28BC0413-D645-41B6-B0A8-6F8B39109C8E}" dt="2023-08-02T07:09:21.460" v="1227"/>
          <ac:picMkLst>
            <pc:docMk/>
            <pc:sldMk cId="4222734758" sldId="330"/>
            <ac:picMk id="2" creationId="{C199F4D3-0AE2-B475-4C0E-5B4938810A37}"/>
          </ac:picMkLst>
        </pc:picChg>
        <pc:picChg chg="add del mod">
          <ac:chgData name="fujiwat0601 藤原隆弘" userId="e9715227e0e834e8" providerId="LiveId" clId="{28BC0413-D645-41B6-B0A8-6F8B39109C8E}" dt="2023-08-02T07:14:25.702" v="1251"/>
          <ac:picMkLst>
            <pc:docMk/>
            <pc:sldMk cId="4222734758" sldId="330"/>
            <ac:picMk id="3" creationId="{3400A816-6625-C0CA-89A5-A0B7F45B486C}"/>
          </ac:picMkLst>
        </pc:picChg>
        <pc:picChg chg="del mod">
          <ac:chgData name="fujiwat0601 藤原隆弘" userId="e9715227e0e834e8" providerId="LiveId" clId="{28BC0413-D645-41B6-B0A8-6F8B39109C8E}" dt="2023-08-02T07:07:15.542" v="1225" actId="478"/>
          <ac:picMkLst>
            <pc:docMk/>
            <pc:sldMk cId="4222734758" sldId="330"/>
            <ac:picMk id="9" creationId="{CBBACF0D-1B5E-4D24-F15E-19C586FBE3F3}"/>
          </ac:picMkLst>
        </pc:picChg>
        <pc:picChg chg="add del mod">
          <ac:chgData name="fujiwat0601 藤原隆弘" userId="e9715227e0e834e8" providerId="LiveId" clId="{28BC0413-D645-41B6-B0A8-6F8B39109C8E}" dt="2023-08-02T07:38:10.465" v="1294"/>
          <ac:picMkLst>
            <pc:docMk/>
            <pc:sldMk cId="4222734758" sldId="330"/>
            <ac:picMk id="29" creationId="{9FCB8480-CF47-95B5-8097-8B93F58B9975}"/>
          </ac:picMkLst>
        </pc:picChg>
        <pc:picChg chg="add mod">
          <ac:chgData name="fujiwat0601 藤原隆弘" userId="e9715227e0e834e8" providerId="LiveId" clId="{28BC0413-D645-41B6-B0A8-6F8B39109C8E}" dt="2023-08-02T07:37:41.600" v="1281"/>
          <ac:picMkLst>
            <pc:docMk/>
            <pc:sldMk cId="4222734758" sldId="330"/>
            <ac:picMk id="32" creationId="{7A237B34-6C7E-922A-C1D4-38FF9C995E68}"/>
          </ac:picMkLst>
        </pc:picChg>
        <pc:picChg chg="add del mod ord">
          <ac:chgData name="fujiwat0601 藤原隆弘" userId="e9715227e0e834e8" providerId="LiveId" clId="{28BC0413-D645-41B6-B0A8-6F8B39109C8E}" dt="2023-08-02T07:39:14.178" v="1295"/>
          <ac:picMkLst>
            <pc:docMk/>
            <pc:sldMk cId="4222734758" sldId="330"/>
            <ac:picMk id="34" creationId="{C2D4F8C6-1AEF-3499-34DF-33E3DDE3E4D4}"/>
          </ac:picMkLst>
        </pc:picChg>
        <pc:picChg chg="add del mod">
          <ac:chgData name="fujiwat0601 藤原隆弘" userId="e9715227e0e834e8" providerId="LiveId" clId="{28BC0413-D645-41B6-B0A8-6F8B39109C8E}" dt="2023-08-02T07:41:13.876" v="1303"/>
          <ac:picMkLst>
            <pc:docMk/>
            <pc:sldMk cId="4222734758" sldId="330"/>
            <ac:picMk id="35" creationId="{67EC9399-037A-E156-069D-C50828FD292C}"/>
          </ac:picMkLst>
        </pc:picChg>
        <pc:picChg chg="add del mod ord">
          <ac:chgData name="fujiwat0601 藤原隆弘" userId="e9715227e0e834e8" providerId="LiveId" clId="{28BC0413-D645-41B6-B0A8-6F8B39109C8E}" dt="2023-08-02T07:41:54.964" v="1304"/>
          <ac:picMkLst>
            <pc:docMk/>
            <pc:sldMk cId="4222734758" sldId="330"/>
            <ac:picMk id="41" creationId="{3E08FB1B-B7AB-0460-8A19-6506AB963F83}"/>
          </ac:picMkLst>
        </pc:picChg>
        <pc:picChg chg="add del mod">
          <ac:chgData name="fujiwat0601 藤原隆弘" userId="e9715227e0e834e8" providerId="LiveId" clId="{28BC0413-D645-41B6-B0A8-6F8B39109C8E}" dt="2023-08-02T07:42:28.918" v="1306"/>
          <ac:picMkLst>
            <pc:docMk/>
            <pc:sldMk cId="4222734758" sldId="330"/>
            <ac:picMk id="42" creationId="{0BC13C1D-EB85-764A-2E5A-8D7D5FB8E2C2}"/>
          </ac:picMkLst>
        </pc:picChg>
        <pc:picChg chg="add del mod ord">
          <ac:chgData name="fujiwat0601 藤原隆弘" userId="e9715227e0e834e8" providerId="LiveId" clId="{28BC0413-D645-41B6-B0A8-6F8B39109C8E}" dt="2023-08-02T07:43:00.821" v="1307"/>
          <ac:picMkLst>
            <pc:docMk/>
            <pc:sldMk cId="4222734758" sldId="330"/>
            <ac:picMk id="47" creationId="{F83FEB41-9597-27C2-F2D6-A5D3CC70A617}"/>
          </ac:picMkLst>
        </pc:picChg>
        <pc:picChg chg="add del mod">
          <ac:chgData name="fujiwat0601 藤原隆弘" userId="e9715227e0e834e8" providerId="LiveId" clId="{28BC0413-D645-41B6-B0A8-6F8B39109C8E}" dt="2023-08-02T07:52:12.433" v="1308"/>
          <ac:picMkLst>
            <pc:docMk/>
            <pc:sldMk cId="4222734758" sldId="330"/>
            <ac:picMk id="48" creationId="{1AB4A6ED-BC76-3F75-39AD-8208B72460A7}"/>
          </ac:picMkLst>
        </pc:picChg>
        <pc:picChg chg="add del mod">
          <ac:chgData name="fujiwat0601 藤原隆弘" userId="e9715227e0e834e8" providerId="LiveId" clId="{28BC0413-D645-41B6-B0A8-6F8B39109C8E}" dt="2023-08-02T08:06:23.122" v="1324"/>
          <ac:picMkLst>
            <pc:docMk/>
            <pc:sldMk cId="4222734758" sldId="330"/>
            <ac:picMk id="64" creationId="{4A190C25-9EF5-8C8B-CB72-FD685F85B570}"/>
          </ac:picMkLst>
        </pc:picChg>
        <pc:picChg chg="add del mod">
          <ac:chgData name="fujiwat0601 藤原隆弘" userId="e9715227e0e834e8" providerId="LiveId" clId="{28BC0413-D645-41B6-B0A8-6F8B39109C8E}" dt="2023-08-02T08:06:23.122" v="1324"/>
          <ac:picMkLst>
            <pc:docMk/>
            <pc:sldMk cId="4222734758" sldId="330"/>
            <ac:picMk id="65" creationId="{27DECB78-31A9-95B9-9AFB-4B5774A52A54}"/>
          </ac:picMkLst>
        </pc:picChg>
      </pc:sldChg>
      <pc:sldChg chg="addSp delSp modSp mod modTransition modAnim modNotesTx">
        <pc:chgData name="fujiwat0601 藤原隆弘" userId="e9715227e0e834e8" providerId="LiveId" clId="{28BC0413-D645-41B6-B0A8-6F8B39109C8E}" dt="2023-08-02T08:17:45.492" v="1461" actId="368"/>
        <pc:sldMkLst>
          <pc:docMk/>
          <pc:sldMk cId="279116697" sldId="331"/>
        </pc:sldMkLst>
        <pc:spChg chg="add del mod">
          <ac:chgData name="fujiwat0601 藤原隆弘" userId="e9715227e0e834e8" providerId="LiveId" clId="{28BC0413-D645-41B6-B0A8-6F8B39109C8E}" dt="2023-08-02T05:15:10.109" v="273" actId="478"/>
          <ac:spMkLst>
            <pc:docMk/>
            <pc:sldMk cId="279116697" sldId="331"/>
            <ac:spMk id="2" creationId="{18EF584D-968F-260B-DF73-F0E9EFC8D2AF}"/>
          </ac:spMkLst>
        </pc:spChg>
        <pc:spChg chg="mod">
          <ac:chgData name="fujiwat0601 藤原隆弘" userId="e9715227e0e834e8" providerId="LiveId" clId="{28BC0413-D645-41B6-B0A8-6F8B39109C8E}" dt="2023-08-02T05:15:47.940" v="276" actId="6549"/>
          <ac:spMkLst>
            <pc:docMk/>
            <pc:sldMk cId="279116697" sldId="331"/>
            <ac:spMk id="2350" creationId="{3AE7E163-C554-135A-AE57-0C99B27F88FD}"/>
          </ac:spMkLst>
        </pc:spChg>
        <pc:graphicFrameChg chg="add mod modGraphic">
          <ac:chgData name="fujiwat0601 藤原隆弘" userId="e9715227e0e834e8" providerId="LiveId" clId="{28BC0413-D645-41B6-B0A8-6F8B39109C8E}" dt="2023-08-02T05:18:16.487" v="300" actId="20577"/>
          <ac:graphicFrameMkLst>
            <pc:docMk/>
            <pc:sldMk cId="279116697" sldId="331"/>
            <ac:graphicFrameMk id="3" creationId="{CFA8896A-2308-E390-49F8-B41C95DF199B}"/>
          </ac:graphicFrameMkLst>
        </pc:graphicFrameChg>
        <pc:graphicFrameChg chg="mod modGraphic">
          <ac:chgData name="fujiwat0601 藤原隆弘" userId="e9715227e0e834e8" providerId="LiveId" clId="{28BC0413-D645-41B6-B0A8-6F8B39109C8E}" dt="2023-08-02T04:57:10.699" v="113" actId="20577"/>
          <ac:graphicFrameMkLst>
            <pc:docMk/>
            <pc:sldMk cId="279116697" sldId="331"/>
            <ac:graphicFrameMk id="23" creationId="{2A9E001A-6DD1-3B51-B12E-0159724306D8}"/>
          </ac:graphicFrameMkLst>
        </pc:graphicFrameChg>
        <pc:graphicFrameChg chg="del">
          <ac:chgData name="fujiwat0601 藤原隆弘" userId="e9715227e0e834e8" providerId="LiveId" clId="{28BC0413-D645-41B6-B0A8-6F8B39109C8E}" dt="2023-08-02T05:16:04.575" v="277" actId="478"/>
          <ac:graphicFrameMkLst>
            <pc:docMk/>
            <pc:sldMk cId="279116697" sldId="331"/>
            <ac:graphicFrameMk id="24" creationId="{D1D98F08-1FDD-1E22-087E-B94288E6E6FF}"/>
          </ac:graphicFrameMkLst>
        </pc:graphicFrameChg>
        <pc:picChg chg="add del mod">
          <ac:chgData name="fujiwat0601 藤原隆弘" userId="e9715227e0e834e8" providerId="LiveId" clId="{28BC0413-D645-41B6-B0A8-6F8B39109C8E}" dt="2023-08-02T06:58:34.579" v="1200"/>
          <ac:picMkLst>
            <pc:docMk/>
            <pc:sldMk cId="279116697" sldId="331"/>
            <ac:picMk id="8" creationId="{869991C2-86CE-10B4-53D8-53AFB4FAC4D1}"/>
          </ac:picMkLst>
        </pc:picChg>
        <pc:picChg chg="add del mod">
          <ac:chgData name="fujiwat0601 藤原隆弘" userId="e9715227e0e834e8" providerId="LiveId" clId="{28BC0413-D645-41B6-B0A8-6F8B39109C8E}" dt="2023-08-02T07:34:01.009" v="1278"/>
          <ac:picMkLst>
            <pc:docMk/>
            <pc:sldMk cId="279116697" sldId="331"/>
            <ac:picMk id="9" creationId="{A7F50588-2B83-E3BC-6A1D-FD0AABB4E46A}"/>
          </ac:picMkLst>
        </pc:picChg>
        <pc:picChg chg="add del mod">
          <ac:chgData name="fujiwat0601 藤原隆弘" userId="e9715227e0e834e8" providerId="LiveId" clId="{28BC0413-D645-41B6-B0A8-6F8B39109C8E}" dt="2023-08-02T07:38:10.465" v="1294"/>
          <ac:picMkLst>
            <pc:docMk/>
            <pc:sldMk cId="279116697" sldId="331"/>
            <ac:picMk id="10" creationId="{BA8C538D-52D9-A875-C299-1B6E4F11E7F0}"/>
          </ac:picMkLst>
        </pc:picChg>
        <pc:picChg chg="add mod">
          <ac:chgData name="fujiwat0601 藤原隆弘" userId="e9715227e0e834e8" providerId="LiveId" clId="{28BC0413-D645-41B6-B0A8-6F8B39109C8E}" dt="2023-08-02T07:37:41.600" v="1281"/>
          <ac:picMkLst>
            <pc:docMk/>
            <pc:sldMk cId="279116697" sldId="331"/>
            <ac:picMk id="12" creationId="{54AA1FE9-D51E-06FE-5C75-B89576A18832}"/>
          </ac:picMkLst>
        </pc:picChg>
        <pc:picChg chg="add del mod ord">
          <ac:chgData name="fujiwat0601 藤原隆弘" userId="e9715227e0e834e8" providerId="LiveId" clId="{28BC0413-D645-41B6-B0A8-6F8B39109C8E}" dt="2023-08-02T07:39:14.178" v="1295"/>
          <ac:picMkLst>
            <pc:docMk/>
            <pc:sldMk cId="279116697" sldId="331"/>
            <ac:picMk id="15" creationId="{D2F0DD8E-3D32-03A7-44DB-EFB4B10F444D}"/>
          </ac:picMkLst>
        </pc:picChg>
        <pc:picChg chg="add del mod">
          <ac:chgData name="fujiwat0601 藤原隆弘" userId="e9715227e0e834e8" providerId="LiveId" clId="{28BC0413-D645-41B6-B0A8-6F8B39109C8E}" dt="2023-08-02T07:41:13.876" v="1303"/>
          <ac:picMkLst>
            <pc:docMk/>
            <pc:sldMk cId="279116697" sldId="331"/>
            <ac:picMk id="16" creationId="{80566B32-57CB-D726-2172-B584D83842E3}"/>
          </ac:picMkLst>
        </pc:picChg>
        <pc:picChg chg="add del mod ord">
          <ac:chgData name="fujiwat0601 藤原隆弘" userId="e9715227e0e834e8" providerId="LiveId" clId="{28BC0413-D645-41B6-B0A8-6F8B39109C8E}" dt="2023-08-02T08:06:23.122" v="1324"/>
          <ac:picMkLst>
            <pc:docMk/>
            <pc:sldMk cId="279116697" sldId="331"/>
            <ac:picMk id="19" creationId="{AAB7C6A5-8B9B-342A-C3F9-F86268D09003}"/>
          </ac:picMkLst>
        </pc:picChg>
        <pc:picChg chg="add del mod">
          <ac:chgData name="fujiwat0601 藤原隆弘" userId="e9715227e0e834e8" providerId="LiveId" clId="{28BC0413-D645-41B6-B0A8-6F8B39109C8E}" dt="2023-08-02T08:06:23.122" v="1324"/>
          <ac:picMkLst>
            <pc:docMk/>
            <pc:sldMk cId="279116697" sldId="331"/>
            <ac:picMk id="20" creationId="{BE61440B-C822-861C-8C8F-7CA1B7E924E3}"/>
          </ac:picMkLst>
        </pc:picChg>
        <pc:picChg chg="mod">
          <ac:chgData name="fujiwat0601 藤原隆弘" userId="e9715227e0e834e8" providerId="LiveId" clId="{28BC0413-D645-41B6-B0A8-6F8B39109C8E}" dt="2023-08-02T06:44:20.526" v="1128" actId="1076"/>
          <ac:picMkLst>
            <pc:docMk/>
            <pc:sldMk cId="279116697" sldId="331"/>
            <ac:picMk id="2334" creationId="{A361AC6E-BAA6-107F-56A2-7F0F793C1325}"/>
          </ac:picMkLst>
        </pc:picChg>
      </pc:sldChg>
      <pc:sldChg chg="addSp delSp modSp mod modTransition modAnim modNotesTx">
        <pc:chgData name="fujiwat0601 藤原隆弘" userId="e9715227e0e834e8" providerId="LiveId" clId="{28BC0413-D645-41B6-B0A8-6F8B39109C8E}" dt="2023-08-02T08:17:48.251" v="1462" actId="368"/>
        <pc:sldMkLst>
          <pc:docMk/>
          <pc:sldMk cId="3692729426" sldId="332"/>
        </pc:sldMkLst>
        <pc:picChg chg="add del mod">
          <ac:chgData name="fujiwat0601 藤原隆弘" userId="e9715227e0e834e8" providerId="LiveId" clId="{28BC0413-D645-41B6-B0A8-6F8B39109C8E}" dt="2023-08-02T07:34:01.009" v="1278"/>
          <ac:picMkLst>
            <pc:docMk/>
            <pc:sldMk cId="3692729426" sldId="332"/>
            <ac:picMk id="11" creationId="{1649958B-5A2C-EA20-70F7-928F950E5E84}"/>
          </ac:picMkLst>
        </pc:picChg>
        <pc:picChg chg="add del mod">
          <ac:chgData name="fujiwat0601 藤原隆弘" userId="e9715227e0e834e8" providerId="LiveId" clId="{28BC0413-D645-41B6-B0A8-6F8B39109C8E}" dt="2023-08-02T07:38:10.465" v="1294"/>
          <ac:picMkLst>
            <pc:docMk/>
            <pc:sldMk cId="3692729426" sldId="332"/>
            <ac:picMk id="12" creationId="{596F0C3D-6636-6C7A-6E2D-C85D0A5A17A1}"/>
          </ac:picMkLst>
        </pc:picChg>
        <pc:picChg chg="add del mod ord">
          <ac:chgData name="fujiwat0601 藤原隆弘" userId="e9715227e0e834e8" providerId="LiveId" clId="{28BC0413-D645-41B6-B0A8-6F8B39109C8E}" dt="2023-08-02T07:39:14.178" v="1295"/>
          <ac:picMkLst>
            <pc:docMk/>
            <pc:sldMk cId="3692729426" sldId="332"/>
            <ac:picMk id="15" creationId="{FB1B7CD9-7A26-EB80-8064-B9FBE40AC431}"/>
          </ac:picMkLst>
        </pc:picChg>
        <pc:picChg chg="add del mod">
          <ac:chgData name="fujiwat0601 藤原隆弘" userId="e9715227e0e834e8" providerId="LiveId" clId="{28BC0413-D645-41B6-B0A8-6F8B39109C8E}" dt="2023-08-02T07:41:13.876" v="1303"/>
          <ac:picMkLst>
            <pc:docMk/>
            <pc:sldMk cId="3692729426" sldId="332"/>
            <ac:picMk id="16" creationId="{F0F8BC0E-87AD-07D9-AFB6-713F81BF3E31}"/>
          </ac:picMkLst>
        </pc:picChg>
        <pc:picChg chg="add del mod ord">
          <ac:chgData name="fujiwat0601 藤原隆弘" userId="e9715227e0e834e8" providerId="LiveId" clId="{28BC0413-D645-41B6-B0A8-6F8B39109C8E}" dt="2023-08-02T08:06:23.122" v="1324"/>
          <ac:picMkLst>
            <pc:docMk/>
            <pc:sldMk cId="3692729426" sldId="332"/>
            <ac:picMk id="19" creationId="{027B27DA-81A4-CFA4-678C-0B0B9AE3E298}"/>
          </ac:picMkLst>
        </pc:picChg>
        <pc:picChg chg="add del mod">
          <ac:chgData name="fujiwat0601 藤原隆弘" userId="e9715227e0e834e8" providerId="LiveId" clId="{28BC0413-D645-41B6-B0A8-6F8B39109C8E}" dt="2023-08-02T08:06:23.122" v="1324"/>
          <ac:picMkLst>
            <pc:docMk/>
            <pc:sldMk cId="3692729426" sldId="332"/>
            <ac:picMk id="22" creationId="{A1262F6B-BE64-F0D4-A4CC-0F2E2A3427C2}"/>
          </ac:picMkLst>
        </pc:picChg>
      </pc:sldChg>
      <pc:sldChg chg="addSp delSp modSp mod modTransition modAnim modNotesTx">
        <pc:chgData name="fujiwat0601 藤原隆弘" userId="e9715227e0e834e8" providerId="LiveId" clId="{28BC0413-D645-41B6-B0A8-6F8B39109C8E}" dt="2023-08-02T08:17:57.645" v="1465" actId="368"/>
        <pc:sldMkLst>
          <pc:docMk/>
          <pc:sldMk cId="2955684465" sldId="335"/>
        </pc:sldMkLst>
        <pc:picChg chg="add del mod">
          <ac:chgData name="fujiwat0601 藤原隆弘" userId="e9715227e0e834e8" providerId="LiveId" clId="{28BC0413-D645-41B6-B0A8-6F8B39109C8E}" dt="2023-08-02T06:58:46.730" v="1206" actId="478"/>
          <ac:picMkLst>
            <pc:docMk/>
            <pc:sldMk cId="2955684465" sldId="335"/>
            <ac:picMk id="2" creationId="{302A4387-897B-6C7D-B1A1-885C71231DC4}"/>
          </ac:picMkLst>
        </pc:picChg>
        <pc:picChg chg="add del mod">
          <ac:chgData name="fujiwat0601 藤原隆弘" userId="e9715227e0e834e8" providerId="LiveId" clId="{28BC0413-D645-41B6-B0A8-6F8B39109C8E}" dt="2023-08-02T07:38:10.465" v="1294"/>
          <ac:picMkLst>
            <pc:docMk/>
            <pc:sldMk cId="2955684465" sldId="335"/>
            <ac:picMk id="4" creationId="{EDCC92A0-2127-6CB0-967D-C666256C733B}"/>
          </ac:picMkLst>
        </pc:picChg>
        <pc:picChg chg="del">
          <ac:chgData name="fujiwat0601 藤原隆弘" userId="e9715227e0e834e8" providerId="LiveId" clId="{28BC0413-D645-41B6-B0A8-6F8B39109C8E}" dt="2023-08-02T07:34:01.009" v="1278"/>
          <ac:picMkLst>
            <pc:docMk/>
            <pc:sldMk cId="2955684465" sldId="335"/>
            <ac:picMk id="9" creationId="{CBBACF0D-1B5E-4D24-F15E-19C586FBE3F3}"/>
          </ac:picMkLst>
        </pc:picChg>
        <pc:picChg chg="add del mod ord">
          <ac:chgData name="fujiwat0601 藤原隆弘" userId="e9715227e0e834e8" providerId="LiveId" clId="{28BC0413-D645-41B6-B0A8-6F8B39109C8E}" dt="2023-08-02T07:39:14.178" v="1295"/>
          <ac:picMkLst>
            <pc:docMk/>
            <pc:sldMk cId="2955684465" sldId="335"/>
            <ac:picMk id="13" creationId="{71209161-4B9C-1240-3DD2-4E2962E4FE2F}"/>
          </ac:picMkLst>
        </pc:picChg>
        <pc:picChg chg="add del mod">
          <ac:chgData name="fujiwat0601 藤原隆弘" userId="e9715227e0e834e8" providerId="LiveId" clId="{28BC0413-D645-41B6-B0A8-6F8B39109C8E}" dt="2023-08-02T07:41:13.876" v="1303"/>
          <ac:picMkLst>
            <pc:docMk/>
            <pc:sldMk cId="2955684465" sldId="335"/>
            <ac:picMk id="14" creationId="{BFBE819D-D6E1-9A3F-BB49-E16DA3A324A9}"/>
          </ac:picMkLst>
        </pc:picChg>
        <pc:picChg chg="add del mod ord">
          <ac:chgData name="fujiwat0601 藤原隆弘" userId="e9715227e0e834e8" providerId="LiveId" clId="{28BC0413-D645-41B6-B0A8-6F8B39109C8E}" dt="2023-08-02T08:06:23.122" v="1324"/>
          <ac:picMkLst>
            <pc:docMk/>
            <pc:sldMk cId="2955684465" sldId="335"/>
            <ac:picMk id="20" creationId="{DDFCAF21-59DB-BBF6-1EF2-001B11F8CAB6}"/>
          </ac:picMkLst>
        </pc:picChg>
        <pc:picChg chg="add del mod">
          <ac:chgData name="fujiwat0601 藤原隆弘" userId="e9715227e0e834e8" providerId="LiveId" clId="{28BC0413-D645-41B6-B0A8-6F8B39109C8E}" dt="2023-08-02T08:06:23.122" v="1324"/>
          <ac:picMkLst>
            <pc:docMk/>
            <pc:sldMk cId="2955684465" sldId="335"/>
            <ac:picMk id="21" creationId="{B64F3756-FC75-05AC-7E03-415DF56DAD80}"/>
          </ac:picMkLst>
        </pc:picChg>
      </pc:sldChg>
      <pc:sldChg chg="del">
        <pc:chgData name="fujiwat0601 藤原隆弘" userId="e9715227e0e834e8" providerId="LiveId" clId="{28BC0413-D645-41B6-B0A8-6F8B39109C8E}" dt="2023-08-01T22:08:40.493" v="0" actId="47"/>
        <pc:sldMkLst>
          <pc:docMk/>
          <pc:sldMk cId="3077195400" sldId="336"/>
        </pc:sldMkLst>
      </pc:sldChg>
      <pc:sldChg chg="modTransition">
        <pc:chgData name="fujiwat0601 藤原隆弘" userId="e9715227e0e834e8" providerId="LiveId" clId="{28BC0413-D645-41B6-B0A8-6F8B39109C8E}" dt="2023-08-02T08:06:22.248" v="1323"/>
        <pc:sldMkLst>
          <pc:docMk/>
          <pc:sldMk cId="586610510" sldId="337"/>
        </pc:sldMkLst>
      </pc:sldChg>
      <pc:sldChg chg="addSp delSp modSp mod modTransition modAnim modNotesTx">
        <pc:chgData name="fujiwat0601 藤原隆弘" userId="e9715227e0e834e8" providerId="LiveId" clId="{28BC0413-D645-41B6-B0A8-6F8B39109C8E}" dt="2023-08-02T08:17:42.122" v="1460" actId="368"/>
        <pc:sldMkLst>
          <pc:docMk/>
          <pc:sldMk cId="1433172125" sldId="338"/>
        </pc:sldMkLst>
        <pc:spChg chg="mod">
          <ac:chgData name="fujiwat0601 藤原隆弘" userId="e9715227e0e834e8" providerId="LiveId" clId="{28BC0413-D645-41B6-B0A8-6F8B39109C8E}" dt="2023-08-02T06:00:28.825" v="1083" actId="20577"/>
          <ac:spMkLst>
            <pc:docMk/>
            <pc:sldMk cId="1433172125" sldId="338"/>
            <ac:spMk id="2" creationId="{AB37B17C-F345-71C7-741A-E7A836A7A5F5}"/>
          </ac:spMkLst>
        </pc:spChg>
        <pc:spChg chg="mod">
          <ac:chgData name="fujiwat0601 藤原隆弘" userId="e9715227e0e834e8" providerId="LiveId" clId="{28BC0413-D645-41B6-B0A8-6F8B39109C8E}" dt="2023-08-02T05:25:51.138" v="458" actId="20577"/>
          <ac:spMkLst>
            <pc:docMk/>
            <pc:sldMk cId="1433172125" sldId="338"/>
            <ac:spMk id="3" creationId="{01B74C90-47EE-1D04-1B1A-B1F847BA3273}"/>
          </ac:spMkLst>
        </pc:spChg>
        <pc:spChg chg="add mod">
          <ac:chgData name="fujiwat0601 藤原隆弘" userId="e9715227e0e834e8" providerId="LiveId" clId="{28BC0413-D645-41B6-B0A8-6F8B39109C8E}" dt="2023-08-02T05:55:23.513" v="1054" actId="1076"/>
          <ac:spMkLst>
            <pc:docMk/>
            <pc:sldMk cId="1433172125" sldId="338"/>
            <ac:spMk id="5" creationId="{B32221A9-DDCD-02DE-7236-F8C3B7EC1F10}"/>
          </ac:spMkLst>
        </pc:spChg>
        <pc:spChg chg="mod">
          <ac:chgData name="fujiwat0601 藤原隆弘" userId="e9715227e0e834e8" providerId="LiveId" clId="{28BC0413-D645-41B6-B0A8-6F8B39109C8E}" dt="2023-08-02T05:30:24.617" v="531" actId="1076"/>
          <ac:spMkLst>
            <pc:docMk/>
            <pc:sldMk cId="1433172125" sldId="338"/>
            <ac:spMk id="8" creationId="{F7E95E1B-8610-684D-7947-8E3D19672611}"/>
          </ac:spMkLst>
        </pc:spChg>
        <pc:picChg chg="del mod">
          <ac:chgData name="fujiwat0601 藤原隆弘" userId="e9715227e0e834e8" providerId="LiveId" clId="{28BC0413-D645-41B6-B0A8-6F8B39109C8E}" dt="2023-08-02T07:34:01.009" v="1278"/>
          <ac:picMkLst>
            <pc:docMk/>
            <pc:sldMk cId="1433172125" sldId="338"/>
            <ac:picMk id="6" creationId="{F098D294-E6B9-B36E-D946-12B6FC0B4E37}"/>
          </ac:picMkLst>
        </pc:picChg>
        <pc:picChg chg="add del mod">
          <ac:chgData name="fujiwat0601 藤原隆弘" userId="e9715227e0e834e8" providerId="LiveId" clId="{28BC0413-D645-41B6-B0A8-6F8B39109C8E}" dt="2023-08-02T07:38:10.465" v="1294"/>
          <ac:picMkLst>
            <pc:docMk/>
            <pc:sldMk cId="1433172125" sldId="338"/>
            <ac:picMk id="9" creationId="{228B4EA2-4099-7916-4EA5-79E53B2C93D5}"/>
          </ac:picMkLst>
        </pc:picChg>
        <pc:picChg chg="add mod">
          <ac:chgData name="fujiwat0601 藤原隆弘" userId="e9715227e0e834e8" providerId="LiveId" clId="{28BC0413-D645-41B6-B0A8-6F8B39109C8E}" dt="2023-08-02T07:37:41.600" v="1281"/>
          <ac:picMkLst>
            <pc:docMk/>
            <pc:sldMk cId="1433172125" sldId="338"/>
            <ac:picMk id="12" creationId="{1AB0DD8E-9B6C-EC90-67D5-A815C6E1248A}"/>
          </ac:picMkLst>
        </pc:picChg>
        <pc:picChg chg="add del mod ord">
          <ac:chgData name="fujiwat0601 藤原隆弘" userId="e9715227e0e834e8" providerId="LiveId" clId="{28BC0413-D645-41B6-B0A8-6F8B39109C8E}" dt="2023-08-02T07:39:14.178" v="1295"/>
          <ac:picMkLst>
            <pc:docMk/>
            <pc:sldMk cId="1433172125" sldId="338"/>
            <ac:picMk id="15" creationId="{0A471E50-0209-7BA6-E874-9C3BA69E2C19}"/>
          </ac:picMkLst>
        </pc:picChg>
        <pc:picChg chg="add del mod">
          <ac:chgData name="fujiwat0601 藤原隆弘" userId="e9715227e0e834e8" providerId="LiveId" clId="{28BC0413-D645-41B6-B0A8-6F8B39109C8E}" dt="2023-08-02T07:41:13.876" v="1303"/>
          <ac:picMkLst>
            <pc:docMk/>
            <pc:sldMk cId="1433172125" sldId="338"/>
            <ac:picMk id="16" creationId="{9F9A1362-31C9-8BB0-5557-1BC9FC1E1AD8}"/>
          </ac:picMkLst>
        </pc:picChg>
        <pc:picChg chg="add del mod ord">
          <ac:chgData name="fujiwat0601 藤原隆弘" userId="e9715227e0e834e8" providerId="LiveId" clId="{28BC0413-D645-41B6-B0A8-6F8B39109C8E}" dt="2023-08-02T07:43:00.821" v="1307"/>
          <ac:picMkLst>
            <pc:docMk/>
            <pc:sldMk cId="1433172125" sldId="338"/>
            <ac:picMk id="21" creationId="{CA59F20D-6D02-1AB3-6F55-A1CFB56DC572}"/>
          </ac:picMkLst>
        </pc:picChg>
        <pc:picChg chg="add del mod">
          <ac:chgData name="fujiwat0601 藤原隆弘" userId="e9715227e0e834e8" providerId="LiveId" clId="{28BC0413-D645-41B6-B0A8-6F8B39109C8E}" dt="2023-08-02T07:52:12.433" v="1308"/>
          <ac:picMkLst>
            <pc:docMk/>
            <pc:sldMk cId="1433172125" sldId="338"/>
            <ac:picMk id="22" creationId="{148F969C-963D-09EE-0754-73217203E6DB}"/>
          </ac:picMkLst>
        </pc:picChg>
        <pc:picChg chg="add del mod">
          <ac:chgData name="fujiwat0601 藤原隆弘" userId="e9715227e0e834e8" providerId="LiveId" clId="{28BC0413-D645-41B6-B0A8-6F8B39109C8E}" dt="2023-08-02T08:06:23.122" v="1324"/>
          <ac:picMkLst>
            <pc:docMk/>
            <pc:sldMk cId="1433172125" sldId="338"/>
            <ac:picMk id="31" creationId="{351F447E-3924-38C8-0B17-19815E5F8F92}"/>
          </ac:picMkLst>
        </pc:picChg>
        <pc:picChg chg="add del mod">
          <ac:chgData name="fujiwat0601 藤原隆弘" userId="e9715227e0e834e8" providerId="LiveId" clId="{28BC0413-D645-41B6-B0A8-6F8B39109C8E}" dt="2023-08-02T08:06:23.122" v="1324"/>
          <ac:picMkLst>
            <pc:docMk/>
            <pc:sldMk cId="1433172125" sldId="338"/>
            <ac:picMk id="32" creationId="{75F7ACF2-E1F8-87A9-8068-CF442FA617F3}"/>
          </ac:picMkLst>
        </pc:picChg>
      </pc:sldChg>
      <pc:sldChg chg="del">
        <pc:chgData name="fujiwat0601 藤原隆弘" userId="e9715227e0e834e8" providerId="LiveId" clId="{28BC0413-D645-41B6-B0A8-6F8B39109C8E}" dt="2023-08-02T05:25:41.026" v="450" actId="47"/>
        <pc:sldMkLst>
          <pc:docMk/>
          <pc:sldMk cId="2583534609" sldId="339"/>
        </pc:sldMkLst>
      </pc:sldChg>
      <pc:sldChg chg="addSp delSp modSp mod modTransition modAnim modNotesTx">
        <pc:chgData name="fujiwat0601 藤原隆弘" userId="e9715227e0e834e8" providerId="LiveId" clId="{28BC0413-D645-41B6-B0A8-6F8B39109C8E}" dt="2023-08-02T08:17:54.636" v="1464" actId="368"/>
        <pc:sldMkLst>
          <pc:docMk/>
          <pc:sldMk cId="3919357585" sldId="340"/>
        </pc:sldMkLst>
        <pc:spChg chg="mod">
          <ac:chgData name="fujiwat0601 藤原隆弘" userId="e9715227e0e834e8" providerId="LiveId" clId="{28BC0413-D645-41B6-B0A8-6F8B39109C8E}" dt="2023-08-02T06:59:02.311" v="1221" actId="6549"/>
          <ac:spMkLst>
            <pc:docMk/>
            <pc:sldMk cId="3919357585" sldId="340"/>
            <ac:spMk id="171" creationId="{E1FDAC93-8FED-4720-E889-8D94CE9A308D}"/>
          </ac:spMkLst>
        </pc:spChg>
        <pc:spChg chg="mod">
          <ac:chgData name="fujiwat0601 藤原隆弘" userId="e9715227e0e834e8" providerId="LiveId" clId="{28BC0413-D645-41B6-B0A8-6F8B39109C8E}" dt="2023-08-02T06:45:30.075" v="1131" actId="404"/>
          <ac:spMkLst>
            <pc:docMk/>
            <pc:sldMk cId="3919357585" sldId="340"/>
            <ac:spMk id="172" creationId="{3F266124-DDCC-A73C-51E9-B87764692D39}"/>
          </ac:spMkLst>
        </pc:spChg>
        <pc:picChg chg="add del mod">
          <ac:chgData name="fujiwat0601 藤原隆弘" userId="e9715227e0e834e8" providerId="LiveId" clId="{28BC0413-D645-41B6-B0A8-6F8B39109C8E}" dt="2023-08-02T07:34:01.009" v="1278"/>
          <ac:picMkLst>
            <pc:docMk/>
            <pc:sldMk cId="3919357585" sldId="340"/>
            <ac:picMk id="2" creationId="{58788C03-EEFD-CDEC-2CA0-5285F4279D75}"/>
          </ac:picMkLst>
        </pc:picChg>
        <pc:picChg chg="add del mod">
          <ac:chgData name="fujiwat0601 藤原隆弘" userId="e9715227e0e834e8" providerId="LiveId" clId="{28BC0413-D645-41B6-B0A8-6F8B39109C8E}" dt="2023-08-02T07:38:10.465" v="1294"/>
          <ac:picMkLst>
            <pc:docMk/>
            <pc:sldMk cId="3919357585" sldId="340"/>
            <ac:picMk id="3" creationId="{456D1B01-0447-5EC8-129F-7D1EF5B36245}"/>
          </ac:picMkLst>
        </pc:picChg>
        <pc:picChg chg="add del mod ord">
          <ac:chgData name="fujiwat0601 藤原隆弘" userId="e9715227e0e834e8" providerId="LiveId" clId="{28BC0413-D645-41B6-B0A8-6F8B39109C8E}" dt="2023-08-02T07:39:14.178" v="1295"/>
          <ac:picMkLst>
            <pc:docMk/>
            <pc:sldMk cId="3919357585" sldId="340"/>
            <ac:picMk id="10" creationId="{F70DB8D9-BE1A-BE3F-DE6D-EF17DA8E52EB}"/>
          </ac:picMkLst>
        </pc:picChg>
        <pc:picChg chg="add del mod">
          <ac:chgData name="fujiwat0601 藤原隆弘" userId="e9715227e0e834e8" providerId="LiveId" clId="{28BC0413-D645-41B6-B0A8-6F8B39109C8E}" dt="2023-08-02T07:41:13.876" v="1303"/>
          <ac:picMkLst>
            <pc:docMk/>
            <pc:sldMk cId="3919357585" sldId="340"/>
            <ac:picMk id="11" creationId="{856236DE-5606-07DA-D8E4-51DC61A74950}"/>
          </ac:picMkLst>
        </pc:picChg>
        <pc:picChg chg="add del mod ord">
          <ac:chgData name="fujiwat0601 藤原隆弘" userId="e9715227e0e834e8" providerId="LiveId" clId="{28BC0413-D645-41B6-B0A8-6F8B39109C8E}" dt="2023-08-02T08:06:23.122" v="1324"/>
          <ac:picMkLst>
            <pc:docMk/>
            <pc:sldMk cId="3919357585" sldId="340"/>
            <ac:picMk id="16" creationId="{5381D11B-0BF0-3A09-2894-8E9C6E9A4EBD}"/>
          </ac:picMkLst>
        </pc:picChg>
        <pc:picChg chg="add del mod">
          <ac:chgData name="fujiwat0601 藤原隆弘" userId="e9715227e0e834e8" providerId="LiveId" clId="{28BC0413-D645-41B6-B0A8-6F8B39109C8E}" dt="2023-08-02T08:06:23.122" v="1324"/>
          <ac:picMkLst>
            <pc:docMk/>
            <pc:sldMk cId="3919357585" sldId="340"/>
            <ac:picMk id="17" creationId="{54791DF5-1555-8598-11E6-378924426446}"/>
          </ac:picMkLst>
        </pc:picChg>
      </pc:sldChg>
      <pc:sldChg chg="addSp delSp modSp mod modTransition modAnim modNotesTx">
        <pc:chgData name="fujiwat0601 藤原隆弘" userId="e9715227e0e834e8" providerId="LiveId" clId="{28BC0413-D645-41B6-B0A8-6F8B39109C8E}" dt="2023-08-02T08:17:50.927" v="1463" actId="368"/>
        <pc:sldMkLst>
          <pc:docMk/>
          <pc:sldMk cId="381526005" sldId="341"/>
        </pc:sldMkLst>
        <pc:spChg chg="mod">
          <ac:chgData name="fujiwat0601 藤原隆弘" userId="e9715227e0e834e8" providerId="LiveId" clId="{28BC0413-D645-41B6-B0A8-6F8B39109C8E}" dt="2023-08-02T07:13:08.641" v="1250" actId="6549"/>
          <ac:spMkLst>
            <pc:docMk/>
            <pc:sldMk cId="381526005" sldId="341"/>
            <ac:spMk id="62" creationId="{A52C6013-9D94-66B6-6DF8-D669508C34BB}"/>
          </ac:spMkLst>
        </pc:spChg>
        <pc:picChg chg="add del mod">
          <ac:chgData name="fujiwat0601 藤原隆弘" userId="e9715227e0e834e8" providerId="LiveId" clId="{28BC0413-D645-41B6-B0A8-6F8B39109C8E}" dt="2023-08-02T07:34:01.009" v="1278"/>
          <ac:picMkLst>
            <pc:docMk/>
            <pc:sldMk cId="381526005" sldId="341"/>
            <ac:picMk id="2" creationId="{53768FBD-D977-E5DA-4CAB-661ABF6D6E66}"/>
          </ac:picMkLst>
        </pc:picChg>
        <pc:picChg chg="add del mod">
          <ac:chgData name="fujiwat0601 藤原隆弘" userId="e9715227e0e834e8" providerId="LiveId" clId="{28BC0413-D645-41B6-B0A8-6F8B39109C8E}" dt="2023-08-02T07:38:10.465" v="1294"/>
          <ac:picMkLst>
            <pc:docMk/>
            <pc:sldMk cId="381526005" sldId="341"/>
            <ac:picMk id="8" creationId="{5F988E58-D3C8-05AA-4D4E-6D44BDCB52E1}"/>
          </ac:picMkLst>
        </pc:picChg>
        <pc:picChg chg="add del mod ord">
          <ac:chgData name="fujiwat0601 藤原隆弘" userId="e9715227e0e834e8" providerId="LiveId" clId="{28BC0413-D645-41B6-B0A8-6F8B39109C8E}" dt="2023-08-02T07:39:14.178" v="1295"/>
          <ac:picMkLst>
            <pc:docMk/>
            <pc:sldMk cId="381526005" sldId="341"/>
            <ac:picMk id="9" creationId="{FFD18962-4A7D-9AEA-8A62-81FA31125291}"/>
          </ac:picMkLst>
        </pc:picChg>
        <pc:picChg chg="add del mod">
          <ac:chgData name="fujiwat0601 藤原隆弘" userId="e9715227e0e834e8" providerId="LiveId" clId="{28BC0413-D645-41B6-B0A8-6F8B39109C8E}" dt="2023-08-02T07:41:13.876" v="1303"/>
          <ac:picMkLst>
            <pc:docMk/>
            <pc:sldMk cId="381526005" sldId="341"/>
            <ac:picMk id="12" creationId="{AC7D9FFD-8801-BB09-5142-E98139CDB3A0}"/>
          </ac:picMkLst>
        </pc:picChg>
        <pc:picChg chg="add del mod ord">
          <ac:chgData name="fujiwat0601 藤原隆弘" userId="e9715227e0e834e8" providerId="LiveId" clId="{28BC0413-D645-41B6-B0A8-6F8B39109C8E}" dt="2023-08-02T08:06:23.122" v="1324"/>
          <ac:picMkLst>
            <pc:docMk/>
            <pc:sldMk cId="381526005" sldId="341"/>
            <ac:picMk id="24" creationId="{318EFC6C-1500-1541-2E16-599A94ADE8C9}"/>
          </ac:picMkLst>
        </pc:picChg>
        <pc:picChg chg="add del mod">
          <ac:chgData name="fujiwat0601 藤原隆弘" userId="e9715227e0e834e8" providerId="LiveId" clId="{28BC0413-D645-41B6-B0A8-6F8B39109C8E}" dt="2023-08-02T08:06:23.122" v="1324"/>
          <ac:picMkLst>
            <pc:docMk/>
            <pc:sldMk cId="381526005" sldId="341"/>
            <ac:picMk id="26" creationId="{9070E33D-2461-B8EA-B012-271F21E9BEFB}"/>
          </ac:picMkLst>
        </pc:picChg>
        <pc:inkChg chg="add del">
          <ac:chgData name="fujiwat0601 藤原隆弘" userId="e9715227e0e834e8" providerId="LiveId" clId="{28BC0413-D645-41B6-B0A8-6F8B39109C8E}" dt="2023-08-02T07:31:50.652" v="1277" actId="478"/>
          <ac:inkMkLst>
            <pc:docMk/>
            <pc:sldMk cId="381526005" sldId="341"/>
            <ac:inkMk id="7" creationId="{B6DA4EC5-C8CA-C856-207B-CA15C4146589}"/>
          </ac:inkMkLst>
        </pc:inkChg>
      </pc:sldChg>
      <pc:sldChg chg="addSp delSp modSp new del mod modClrScheme chgLayout modNotesTx">
        <pc:chgData name="fujiwat0601 藤原隆弘" userId="e9715227e0e834e8" providerId="LiveId" clId="{28BC0413-D645-41B6-B0A8-6F8B39109C8E}" dt="2023-08-02T05:14:42.808" v="272" actId="47"/>
        <pc:sldMkLst>
          <pc:docMk/>
          <pc:sldMk cId="1493978440" sldId="342"/>
        </pc:sldMkLst>
        <pc:spChg chg="del">
          <ac:chgData name="fujiwat0601 藤原隆弘" userId="e9715227e0e834e8" providerId="LiveId" clId="{28BC0413-D645-41B6-B0A8-6F8B39109C8E}" dt="2023-08-02T05:00:41.232" v="156" actId="700"/>
          <ac:spMkLst>
            <pc:docMk/>
            <pc:sldMk cId="1493978440" sldId="342"/>
            <ac:spMk id="2" creationId="{B89BE223-6C42-1F89-9F88-B675D232E2A0}"/>
          </ac:spMkLst>
        </pc:spChg>
        <pc:spChg chg="del">
          <ac:chgData name="fujiwat0601 藤原隆弘" userId="e9715227e0e834e8" providerId="LiveId" clId="{28BC0413-D645-41B6-B0A8-6F8B39109C8E}" dt="2023-08-02T05:00:41.232" v="156" actId="700"/>
          <ac:spMkLst>
            <pc:docMk/>
            <pc:sldMk cId="1493978440" sldId="342"/>
            <ac:spMk id="3" creationId="{9CBE6080-EB86-80A5-878F-50488CAE68C5}"/>
          </ac:spMkLst>
        </pc:spChg>
        <pc:spChg chg="mod ord">
          <ac:chgData name="fujiwat0601 藤原隆弘" userId="e9715227e0e834e8" providerId="LiveId" clId="{28BC0413-D645-41B6-B0A8-6F8B39109C8E}" dt="2023-08-02T05:00:41.232" v="156" actId="700"/>
          <ac:spMkLst>
            <pc:docMk/>
            <pc:sldMk cId="1493978440" sldId="342"/>
            <ac:spMk id="4" creationId="{728D0D6B-8188-4768-2E69-D7028FD4280B}"/>
          </ac:spMkLst>
        </pc:spChg>
        <pc:spChg chg="mod ord">
          <ac:chgData name="fujiwat0601 藤原隆弘" userId="e9715227e0e834e8" providerId="LiveId" clId="{28BC0413-D645-41B6-B0A8-6F8B39109C8E}" dt="2023-08-02T05:00:41.232" v="156" actId="700"/>
          <ac:spMkLst>
            <pc:docMk/>
            <pc:sldMk cId="1493978440" sldId="342"/>
            <ac:spMk id="5" creationId="{D0924697-DA87-6693-15AD-9153C1C293A9}"/>
          </ac:spMkLst>
        </pc:spChg>
        <pc:spChg chg="mod ord">
          <ac:chgData name="fujiwat0601 藤原隆弘" userId="e9715227e0e834e8" providerId="LiveId" clId="{28BC0413-D645-41B6-B0A8-6F8B39109C8E}" dt="2023-08-02T05:00:41.232" v="156" actId="700"/>
          <ac:spMkLst>
            <pc:docMk/>
            <pc:sldMk cId="1493978440" sldId="342"/>
            <ac:spMk id="6" creationId="{91C47975-9EE8-BF32-2F59-2B3E5A4B5A36}"/>
          </ac:spMkLst>
        </pc:spChg>
        <pc:spChg chg="del">
          <ac:chgData name="fujiwat0601 藤原隆弘" userId="e9715227e0e834e8" providerId="LiveId" clId="{28BC0413-D645-41B6-B0A8-6F8B39109C8E}" dt="2023-08-02T05:00:41.232" v="156" actId="700"/>
          <ac:spMkLst>
            <pc:docMk/>
            <pc:sldMk cId="1493978440" sldId="342"/>
            <ac:spMk id="7" creationId="{A370314E-5AA0-1C41-DFBD-110DFB5B0313}"/>
          </ac:spMkLst>
        </pc:spChg>
        <pc:spChg chg="add mod">
          <ac:chgData name="fujiwat0601 藤原隆弘" userId="e9715227e0e834e8" providerId="LiveId" clId="{28BC0413-D645-41B6-B0A8-6F8B39109C8E}" dt="2023-08-02T05:07:26.943" v="271" actId="1035"/>
          <ac:spMkLst>
            <pc:docMk/>
            <pc:sldMk cId="1493978440" sldId="342"/>
            <ac:spMk id="8" creationId="{A87D9F4B-D816-77BF-33E4-1A42F19ADF3B}"/>
          </ac:spMkLst>
        </pc:spChg>
        <pc:spChg chg="add mod">
          <ac:chgData name="fujiwat0601 藤原隆弘" userId="e9715227e0e834e8" providerId="LiveId" clId="{28BC0413-D645-41B6-B0A8-6F8B39109C8E}" dt="2023-08-02T05:04:56.091" v="256" actId="1076"/>
          <ac:spMkLst>
            <pc:docMk/>
            <pc:sldMk cId="1493978440" sldId="342"/>
            <ac:spMk id="9" creationId="{4B4D7563-213A-7794-E9E9-BE4CD4BF4A6F}"/>
          </ac:spMkLst>
        </pc:spChg>
        <pc:spChg chg="add mod">
          <ac:chgData name="fujiwat0601 藤原隆弘" userId="e9715227e0e834e8" providerId="LiveId" clId="{28BC0413-D645-41B6-B0A8-6F8B39109C8E}" dt="2023-08-02T05:07:26.943" v="271" actId="1035"/>
          <ac:spMkLst>
            <pc:docMk/>
            <pc:sldMk cId="1493978440" sldId="342"/>
            <ac:spMk id="10" creationId="{B15AB2E4-CE50-602F-9A13-273E0626AA9A}"/>
          </ac:spMkLst>
        </pc:spChg>
        <pc:spChg chg="add mod">
          <ac:chgData name="fujiwat0601 藤原隆弘" userId="e9715227e0e834e8" providerId="LiveId" clId="{28BC0413-D645-41B6-B0A8-6F8B39109C8E}" dt="2023-08-02T05:04:56.091" v="256" actId="1076"/>
          <ac:spMkLst>
            <pc:docMk/>
            <pc:sldMk cId="1493978440" sldId="342"/>
            <ac:spMk id="11" creationId="{B15B5EC3-1F2D-101E-1ACE-FC6235B59F94}"/>
          </ac:spMkLst>
        </pc:spChg>
        <pc:cxnChg chg="add mod">
          <ac:chgData name="fujiwat0601 藤原隆弘" userId="e9715227e0e834e8" providerId="LiveId" clId="{28BC0413-D645-41B6-B0A8-6F8B39109C8E}" dt="2023-08-02T05:07:26.943" v="271" actId="1035"/>
          <ac:cxnSpMkLst>
            <pc:docMk/>
            <pc:sldMk cId="1493978440" sldId="342"/>
            <ac:cxnSpMk id="13" creationId="{E52CB336-89E0-2CE8-6B45-F8B4AEBB4138}"/>
          </ac:cxnSpMkLst>
        </pc:cxnChg>
      </pc:sldChg>
    </pc:docChg>
  </pc:docChgLst>
  <pc:docChgLst>
    <pc:chgData name="fujiwat0601 藤原隆弘" userId="e9715227e0e834e8" providerId="LiveId" clId="{00B577D2-7EC6-4D88-872E-AFF2557F33BC}"/>
    <pc:docChg chg="modSld">
      <pc:chgData name="fujiwat0601 藤原隆弘" userId="e9715227e0e834e8" providerId="LiveId" clId="{00B577D2-7EC6-4D88-872E-AFF2557F33BC}" dt="2023-08-02T11:28:14.457" v="69"/>
      <pc:docMkLst>
        <pc:docMk/>
      </pc:docMkLst>
      <pc:sldChg chg="addSp delSp modSp mod modTransition modAnim">
        <pc:chgData name="fujiwat0601 藤原隆弘" userId="e9715227e0e834e8" providerId="LiveId" clId="{00B577D2-7EC6-4D88-872E-AFF2557F33BC}" dt="2023-08-02T11:28:14.457" v="69"/>
        <pc:sldMkLst>
          <pc:docMk/>
          <pc:sldMk cId="4222734758" sldId="330"/>
        </pc:sldMkLst>
        <pc:picChg chg="add del mod">
          <ac:chgData name="fujiwat0601 藤原隆弘" userId="e9715227e0e834e8" providerId="LiveId" clId="{00B577D2-7EC6-4D88-872E-AFF2557F33BC}" dt="2023-08-02T10:31:40.444" v="64"/>
          <ac:picMkLst>
            <pc:docMk/>
            <pc:sldMk cId="4222734758" sldId="330"/>
            <ac:picMk id="2" creationId="{174E05A9-E77E-C4F6-643A-920AE9678BB8}"/>
          </ac:picMkLst>
        </pc:picChg>
        <pc:picChg chg="add del mod ord">
          <ac:chgData name="fujiwat0601 藤原隆弘" userId="e9715227e0e834e8" providerId="LiveId" clId="{00B577D2-7EC6-4D88-872E-AFF2557F33BC}" dt="2023-08-02T10:31:44.055" v="65"/>
          <ac:picMkLst>
            <pc:docMk/>
            <pc:sldMk cId="4222734758" sldId="330"/>
            <ac:picMk id="3" creationId="{9C63F08E-7D1C-739C-35E7-808F9B06A46E}"/>
          </ac:picMkLst>
        </pc:picChg>
        <pc:picChg chg="add del mod">
          <ac:chgData name="fujiwat0601 藤原隆弘" userId="e9715227e0e834e8" providerId="LiveId" clId="{00B577D2-7EC6-4D88-872E-AFF2557F33BC}" dt="2023-08-02T11:21:02.679" v="66"/>
          <ac:picMkLst>
            <pc:docMk/>
            <pc:sldMk cId="4222734758" sldId="330"/>
            <ac:picMk id="4" creationId="{E5F0B5BE-A50A-EA9D-C247-1CB27B5FBBF7}"/>
          </ac:picMkLst>
        </pc:picChg>
        <pc:picChg chg="add mod">
          <ac:chgData name="fujiwat0601 藤原隆弘" userId="e9715227e0e834e8" providerId="LiveId" clId="{00B577D2-7EC6-4D88-872E-AFF2557F33BC}" dt="2023-08-02T11:28:14.457" v="69"/>
          <ac:picMkLst>
            <pc:docMk/>
            <pc:sldMk cId="4222734758" sldId="330"/>
            <ac:picMk id="20" creationId="{91D5D8DC-AD14-BB46-B57B-1803E9951C6E}"/>
          </ac:picMkLst>
        </pc:picChg>
        <pc:picChg chg="del">
          <ac:chgData name="fujiwat0601 藤原隆弘" userId="e9715227e0e834e8" providerId="LiveId" clId="{00B577D2-7EC6-4D88-872E-AFF2557F33BC}" dt="2023-08-02T10:28:59.867" v="49"/>
          <ac:picMkLst>
            <pc:docMk/>
            <pc:sldMk cId="4222734758" sldId="330"/>
            <ac:picMk id="64" creationId="{4A190C25-9EF5-8C8B-CB72-FD685F85B570}"/>
          </ac:picMkLst>
        </pc:picChg>
      </pc:sldChg>
      <pc:sldChg chg="addSp delSp modSp mod modTransition modAnim">
        <pc:chgData name="fujiwat0601 藤原隆弘" userId="e9715227e0e834e8" providerId="LiveId" clId="{00B577D2-7EC6-4D88-872E-AFF2557F33BC}" dt="2023-08-02T11:28:14.457" v="69"/>
        <pc:sldMkLst>
          <pc:docMk/>
          <pc:sldMk cId="279116697" sldId="331"/>
        </pc:sldMkLst>
        <pc:picChg chg="add del mod">
          <ac:chgData name="fujiwat0601 藤原隆弘" userId="e9715227e0e834e8" providerId="LiveId" clId="{00B577D2-7EC6-4D88-872E-AFF2557F33BC}" dt="2023-08-02T10:31:40.444" v="64"/>
          <ac:picMkLst>
            <pc:docMk/>
            <pc:sldMk cId="279116697" sldId="331"/>
            <ac:picMk id="2" creationId="{380C71E1-1C4E-F0AA-1574-5AC484868096}"/>
          </ac:picMkLst>
        </pc:picChg>
        <pc:picChg chg="add del mod ord">
          <ac:chgData name="fujiwat0601 藤原隆弘" userId="e9715227e0e834e8" providerId="LiveId" clId="{00B577D2-7EC6-4D88-872E-AFF2557F33BC}" dt="2023-08-02T11:28:14.457" v="69"/>
          <ac:picMkLst>
            <pc:docMk/>
            <pc:sldMk cId="279116697" sldId="331"/>
            <ac:picMk id="8" creationId="{26AB0596-07FF-2A5A-DFA9-AD86FF48C336}"/>
          </ac:picMkLst>
        </pc:picChg>
        <pc:picChg chg="add mod">
          <ac:chgData name="fujiwat0601 藤原隆弘" userId="e9715227e0e834e8" providerId="LiveId" clId="{00B577D2-7EC6-4D88-872E-AFF2557F33BC}" dt="2023-08-02T11:28:14.457" v="69"/>
          <ac:picMkLst>
            <pc:docMk/>
            <pc:sldMk cId="279116697" sldId="331"/>
            <ac:picMk id="9" creationId="{D6140380-6BE5-CF1B-A2FE-B44A36462537}"/>
          </ac:picMkLst>
        </pc:picChg>
        <pc:picChg chg="del">
          <ac:chgData name="fujiwat0601 藤原隆弘" userId="e9715227e0e834e8" providerId="LiveId" clId="{00B577D2-7EC6-4D88-872E-AFF2557F33BC}" dt="2023-08-02T10:28:59.867" v="49"/>
          <ac:picMkLst>
            <pc:docMk/>
            <pc:sldMk cId="279116697" sldId="331"/>
            <ac:picMk id="19" creationId="{AAB7C6A5-8B9B-342A-C3F9-F86268D09003}"/>
          </ac:picMkLst>
        </pc:picChg>
      </pc:sldChg>
      <pc:sldChg chg="addSp delSp modSp mod modTransition modAnim modNotesTx">
        <pc:chgData name="fujiwat0601 藤原隆弘" userId="e9715227e0e834e8" providerId="LiveId" clId="{00B577D2-7EC6-4D88-872E-AFF2557F33BC}" dt="2023-08-02T11:28:14.457" v="69"/>
        <pc:sldMkLst>
          <pc:docMk/>
          <pc:sldMk cId="3692729426" sldId="332"/>
        </pc:sldMkLst>
        <pc:picChg chg="add del mod">
          <ac:chgData name="fujiwat0601 藤原隆弘" userId="e9715227e0e834e8" providerId="LiveId" clId="{00B577D2-7EC6-4D88-872E-AFF2557F33BC}" dt="2023-08-02T10:31:40.444" v="64"/>
          <ac:picMkLst>
            <pc:docMk/>
            <pc:sldMk cId="3692729426" sldId="332"/>
            <ac:picMk id="11" creationId="{3CD87D2B-18F7-4C45-8C70-531B5770ED40}"/>
          </ac:picMkLst>
        </pc:picChg>
        <pc:picChg chg="add del mod ord">
          <ac:chgData name="fujiwat0601 藤原隆弘" userId="e9715227e0e834e8" providerId="LiveId" clId="{00B577D2-7EC6-4D88-872E-AFF2557F33BC}" dt="2023-08-02T11:28:14.457" v="69"/>
          <ac:picMkLst>
            <pc:docMk/>
            <pc:sldMk cId="3692729426" sldId="332"/>
            <ac:picMk id="12" creationId="{68D7D9FE-4B87-93DD-1F4B-D718C75D572F}"/>
          </ac:picMkLst>
        </pc:picChg>
        <pc:picChg chg="add mod">
          <ac:chgData name="fujiwat0601 藤原隆弘" userId="e9715227e0e834e8" providerId="LiveId" clId="{00B577D2-7EC6-4D88-872E-AFF2557F33BC}" dt="2023-08-02T11:28:14.457" v="69"/>
          <ac:picMkLst>
            <pc:docMk/>
            <pc:sldMk cId="3692729426" sldId="332"/>
            <ac:picMk id="15" creationId="{0BC46C70-85DD-2829-22A8-7061A40FB9E9}"/>
          </ac:picMkLst>
        </pc:picChg>
        <pc:picChg chg="del">
          <ac:chgData name="fujiwat0601 藤原隆弘" userId="e9715227e0e834e8" providerId="LiveId" clId="{00B577D2-7EC6-4D88-872E-AFF2557F33BC}" dt="2023-08-02T10:28:59.867" v="49"/>
          <ac:picMkLst>
            <pc:docMk/>
            <pc:sldMk cId="3692729426" sldId="332"/>
            <ac:picMk id="19" creationId="{027B27DA-81A4-CFA4-678C-0B0B9AE3E298}"/>
          </ac:picMkLst>
        </pc:picChg>
      </pc:sldChg>
      <pc:sldChg chg="addSp delSp modSp modTransition">
        <pc:chgData name="fujiwat0601 藤原隆弘" userId="e9715227e0e834e8" providerId="LiveId" clId="{00B577D2-7EC6-4D88-872E-AFF2557F33BC}" dt="2023-08-02T11:28:14.457" v="69"/>
        <pc:sldMkLst>
          <pc:docMk/>
          <pc:sldMk cId="2955684465" sldId="335"/>
        </pc:sldMkLst>
        <pc:picChg chg="add mod">
          <ac:chgData name="fujiwat0601 藤原隆弘" userId="e9715227e0e834e8" providerId="LiveId" clId="{00B577D2-7EC6-4D88-872E-AFF2557F33BC}" dt="2023-08-02T11:28:14.457" v="69"/>
          <ac:picMkLst>
            <pc:docMk/>
            <pc:sldMk cId="2955684465" sldId="335"/>
            <ac:picMk id="2" creationId="{DB3F5238-5E00-7107-561E-A227C72242CD}"/>
          </ac:picMkLst>
        </pc:picChg>
        <pc:picChg chg="del">
          <ac:chgData name="fujiwat0601 藤原隆弘" userId="e9715227e0e834e8" providerId="LiveId" clId="{00B577D2-7EC6-4D88-872E-AFF2557F33BC}" dt="2023-08-02T11:28:14.457" v="69"/>
          <ac:picMkLst>
            <pc:docMk/>
            <pc:sldMk cId="2955684465" sldId="335"/>
            <ac:picMk id="20" creationId="{DDFCAF21-59DB-BBF6-1EF2-001B11F8CAB6}"/>
          </ac:picMkLst>
        </pc:picChg>
      </pc:sldChg>
      <pc:sldChg chg="modTransition">
        <pc:chgData name="fujiwat0601 藤原隆弘" userId="e9715227e0e834e8" providerId="LiveId" clId="{00B577D2-7EC6-4D88-872E-AFF2557F33BC}" dt="2023-08-02T11:21:02.679" v="66"/>
        <pc:sldMkLst>
          <pc:docMk/>
          <pc:sldMk cId="586610510" sldId="337"/>
        </pc:sldMkLst>
      </pc:sldChg>
      <pc:sldChg chg="addSp delSp modSp mod modTransition modAnim modNotesTx">
        <pc:chgData name="fujiwat0601 藤原隆弘" userId="e9715227e0e834e8" providerId="LiveId" clId="{00B577D2-7EC6-4D88-872E-AFF2557F33BC}" dt="2023-08-02T11:28:14.457" v="69"/>
        <pc:sldMkLst>
          <pc:docMk/>
          <pc:sldMk cId="1433172125" sldId="338"/>
        </pc:sldMkLst>
        <pc:picChg chg="add del mod">
          <ac:chgData name="fujiwat0601 藤原隆弘" userId="e9715227e0e834e8" providerId="LiveId" clId="{00B577D2-7EC6-4D88-872E-AFF2557F33BC}" dt="2023-08-02T10:31:40.444" v="64"/>
          <ac:picMkLst>
            <pc:docMk/>
            <pc:sldMk cId="1433172125" sldId="338"/>
            <ac:picMk id="6" creationId="{1E0D055C-E58D-7491-9D1E-D830D552C390}"/>
          </ac:picMkLst>
        </pc:picChg>
        <pc:picChg chg="add del mod ord">
          <ac:chgData name="fujiwat0601 藤原隆弘" userId="e9715227e0e834e8" providerId="LiveId" clId="{00B577D2-7EC6-4D88-872E-AFF2557F33BC}" dt="2023-08-02T11:28:14.457" v="69"/>
          <ac:picMkLst>
            <pc:docMk/>
            <pc:sldMk cId="1433172125" sldId="338"/>
            <ac:picMk id="9" creationId="{8FDAB8E3-6342-2DB0-87B8-8CF6E554751E}"/>
          </ac:picMkLst>
        </pc:picChg>
        <pc:picChg chg="add mod">
          <ac:chgData name="fujiwat0601 藤原隆弘" userId="e9715227e0e834e8" providerId="LiveId" clId="{00B577D2-7EC6-4D88-872E-AFF2557F33BC}" dt="2023-08-02T11:28:14.457" v="69"/>
          <ac:picMkLst>
            <pc:docMk/>
            <pc:sldMk cId="1433172125" sldId="338"/>
            <ac:picMk id="10" creationId="{9EE1774D-69DF-5130-570A-6E447218130B}"/>
          </ac:picMkLst>
        </pc:picChg>
        <pc:picChg chg="del">
          <ac:chgData name="fujiwat0601 藤原隆弘" userId="e9715227e0e834e8" providerId="LiveId" clId="{00B577D2-7EC6-4D88-872E-AFF2557F33BC}" dt="2023-08-02T10:28:59.867" v="49"/>
          <ac:picMkLst>
            <pc:docMk/>
            <pc:sldMk cId="1433172125" sldId="338"/>
            <ac:picMk id="31" creationId="{351F447E-3924-38C8-0B17-19815E5F8F92}"/>
          </ac:picMkLst>
        </pc:picChg>
      </pc:sldChg>
      <pc:sldChg chg="addSp delSp modSp modTransition">
        <pc:chgData name="fujiwat0601 藤原隆弘" userId="e9715227e0e834e8" providerId="LiveId" clId="{00B577D2-7EC6-4D88-872E-AFF2557F33BC}" dt="2023-08-02T11:28:14.457" v="69"/>
        <pc:sldMkLst>
          <pc:docMk/>
          <pc:sldMk cId="3919357585" sldId="340"/>
        </pc:sldMkLst>
        <pc:picChg chg="add mod">
          <ac:chgData name="fujiwat0601 藤原隆弘" userId="e9715227e0e834e8" providerId="LiveId" clId="{00B577D2-7EC6-4D88-872E-AFF2557F33BC}" dt="2023-08-02T11:28:14.457" v="69"/>
          <ac:picMkLst>
            <pc:docMk/>
            <pc:sldMk cId="3919357585" sldId="340"/>
            <ac:picMk id="2" creationId="{8D081B54-A968-1755-5072-B7CD0C2EB453}"/>
          </ac:picMkLst>
        </pc:picChg>
        <pc:picChg chg="del">
          <ac:chgData name="fujiwat0601 藤原隆弘" userId="e9715227e0e834e8" providerId="LiveId" clId="{00B577D2-7EC6-4D88-872E-AFF2557F33BC}" dt="2023-08-02T11:28:14.457" v="69"/>
          <ac:picMkLst>
            <pc:docMk/>
            <pc:sldMk cId="3919357585" sldId="340"/>
            <ac:picMk id="16" creationId="{5381D11B-0BF0-3A09-2894-8E9C6E9A4EBD}"/>
          </ac:picMkLst>
        </pc:picChg>
      </pc:sldChg>
      <pc:sldChg chg="addSp delSp modSp mod modTransition modAnim modNotesTx">
        <pc:chgData name="fujiwat0601 藤原隆弘" userId="e9715227e0e834e8" providerId="LiveId" clId="{00B577D2-7EC6-4D88-872E-AFF2557F33BC}" dt="2023-08-02T11:28:14.457" v="69"/>
        <pc:sldMkLst>
          <pc:docMk/>
          <pc:sldMk cId="381526005" sldId="341"/>
        </pc:sldMkLst>
        <pc:picChg chg="add del mod">
          <ac:chgData name="fujiwat0601 藤原隆弘" userId="e9715227e0e834e8" providerId="LiveId" clId="{00B577D2-7EC6-4D88-872E-AFF2557F33BC}" dt="2023-08-02T10:29:06.436" v="51"/>
          <ac:picMkLst>
            <pc:docMk/>
            <pc:sldMk cId="381526005" sldId="341"/>
            <ac:picMk id="2" creationId="{4BD5F626-21C5-28D0-D0B3-90B8027F091C}"/>
          </ac:picMkLst>
        </pc:picChg>
        <pc:picChg chg="add del mod ord">
          <ac:chgData name="fujiwat0601 藤原隆弘" userId="e9715227e0e834e8" providerId="LiveId" clId="{00B577D2-7EC6-4D88-872E-AFF2557F33BC}" dt="2023-08-02T10:30:06.784" v="52"/>
          <ac:picMkLst>
            <pc:docMk/>
            <pc:sldMk cId="381526005" sldId="341"/>
            <ac:picMk id="9" creationId="{4ECEB0EA-5A16-6E9F-5DED-08D6F97B5996}"/>
          </ac:picMkLst>
        </pc:picChg>
        <pc:picChg chg="add del mod">
          <ac:chgData name="fujiwat0601 藤原隆弘" userId="e9715227e0e834e8" providerId="LiveId" clId="{00B577D2-7EC6-4D88-872E-AFF2557F33BC}" dt="2023-08-02T10:30:19.920" v="54"/>
          <ac:picMkLst>
            <pc:docMk/>
            <pc:sldMk cId="381526005" sldId="341"/>
            <ac:picMk id="12" creationId="{7E13EC58-1E96-D2BC-4824-113863CA1ED1}"/>
          </ac:picMkLst>
        </pc:picChg>
        <pc:picChg chg="add del mod ord">
          <ac:chgData name="fujiwat0601 藤原隆弘" userId="e9715227e0e834e8" providerId="LiveId" clId="{00B577D2-7EC6-4D88-872E-AFF2557F33BC}" dt="2023-08-02T10:30:38.124" v="55"/>
          <ac:picMkLst>
            <pc:docMk/>
            <pc:sldMk cId="381526005" sldId="341"/>
            <ac:picMk id="21" creationId="{EEC01A44-C86E-3A18-274B-C8C891F3F619}"/>
          </ac:picMkLst>
        </pc:picChg>
        <pc:picChg chg="del">
          <ac:chgData name="fujiwat0601 藤原隆弘" userId="e9715227e0e834e8" providerId="LiveId" clId="{00B577D2-7EC6-4D88-872E-AFF2557F33BC}" dt="2023-08-02T10:28:59.867" v="49"/>
          <ac:picMkLst>
            <pc:docMk/>
            <pc:sldMk cId="381526005" sldId="341"/>
            <ac:picMk id="24" creationId="{318EFC6C-1500-1541-2E16-599A94ADE8C9}"/>
          </ac:picMkLst>
        </pc:picChg>
        <pc:picChg chg="add del mod">
          <ac:chgData name="fujiwat0601 藤原隆弘" userId="e9715227e0e834e8" providerId="LiveId" clId="{00B577D2-7EC6-4D88-872E-AFF2557F33BC}" dt="2023-08-02T10:31:40.444" v="64"/>
          <ac:picMkLst>
            <pc:docMk/>
            <pc:sldMk cId="381526005" sldId="341"/>
            <ac:picMk id="26" creationId="{A489FC6E-4C92-A14D-F1A1-73DDB068D6D0}"/>
          </ac:picMkLst>
        </pc:picChg>
        <pc:picChg chg="add del mod ord">
          <ac:chgData name="fujiwat0601 藤原隆弘" userId="e9715227e0e834e8" providerId="LiveId" clId="{00B577D2-7EC6-4D88-872E-AFF2557F33BC}" dt="2023-08-02T11:28:14.457" v="69"/>
          <ac:picMkLst>
            <pc:docMk/>
            <pc:sldMk cId="381526005" sldId="341"/>
            <ac:picMk id="31" creationId="{7FBB29BF-E78D-7562-AD56-CBB68DB60025}"/>
          </ac:picMkLst>
        </pc:picChg>
        <pc:picChg chg="add mod">
          <ac:chgData name="fujiwat0601 藤原隆弘" userId="e9715227e0e834e8" providerId="LiveId" clId="{00B577D2-7EC6-4D88-872E-AFF2557F33BC}" dt="2023-08-02T11:28:14.457" v="69"/>
          <ac:picMkLst>
            <pc:docMk/>
            <pc:sldMk cId="381526005" sldId="341"/>
            <ac:picMk id="33" creationId="{1D64DA79-DBD4-3177-17D7-A8DDC651DA87}"/>
          </ac:picMkLst>
        </pc:picChg>
      </pc:sldChg>
    </pc:docChg>
  </pc:docChgLst>
  <pc:docChgLst>
    <pc:chgData name="fujiwat0601 藤原隆弘" userId="e9715227e0e834e8" providerId="LiveId" clId="{31F9E0B5-DCF4-49D3-AEB3-3024B230F728}"/>
    <pc:docChg chg="modSld">
      <pc:chgData name="fujiwat0601 藤原隆弘" userId="e9715227e0e834e8" providerId="LiveId" clId="{31F9E0B5-DCF4-49D3-AEB3-3024B230F728}" dt="2023-08-02T12:36:18.035" v="69" actId="6549"/>
      <pc:docMkLst>
        <pc:docMk/>
      </pc:docMkLst>
      <pc:sldChg chg="addSp delSp modSp mod modTransition modAnim">
        <pc:chgData name="fujiwat0601 藤原隆弘" userId="e9715227e0e834e8" providerId="LiveId" clId="{31F9E0B5-DCF4-49D3-AEB3-3024B230F728}" dt="2023-08-02T12:29:09.871" v="39"/>
        <pc:sldMkLst>
          <pc:docMk/>
          <pc:sldMk cId="4222734758" sldId="330"/>
        </pc:sldMkLst>
        <pc:picChg chg="add del mod ord">
          <ac:chgData name="fujiwat0601 藤原隆弘" userId="e9715227e0e834e8" providerId="LiveId" clId="{31F9E0B5-DCF4-49D3-AEB3-3024B230F728}" dt="2023-08-02T12:23:30.883" v="8"/>
          <ac:picMkLst>
            <pc:docMk/>
            <pc:sldMk cId="4222734758" sldId="330"/>
            <ac:picMk id="4" creationId="{5C8A0A11-D4D2-1826-A302-E0EDE6F6FC2C}"/>
          </ac:picMkLst>
        </pc:picChg>
        <pc:picChg chg="add del mod">
          <ac:chgData name="fujiwat0601 藤原隆弘" userId="e9715227e0e834e8" providerId="LiveId" clId="{31F9E0B5-DCF4-49D3-AEB3-3024B230F728}" dt="2023-08-02T12:23:36.660" v="11"/>
          <ac:picMkLst>
            <pc:docMk/>
            <pc:sldMk cId="4222734758" sldId="330"/>
            <ac:picMk id="7" creationId="{44409DF0-09C5-21EA-67B2-A98B382382C8}"/>
          </ac:picMkLst>
        </pc:picChg>
        <pc:picChg chg="add del mod ord">
          <ac:chgData name="fujiwat0601 藤原隆弘" userId="e9715227e0e834e8" providerId="LiveId" clId="{31F9E0B5-DCF4-49D3-AEB3-3024B230F728}" dt="2023-08-02T12:25:24.361" v="12"/>
          <ac:picMkLst>
            <pc:docMk/>
            <pc:sldMk cId="4222734758" sldId="330"/>
            <ac:picMk id="8" creationId="{030B545B-57EC-B2EF-FFFA-842F49726E33}"/>
          </ac:picMkLst>
        </pc:picChg>
        <pc:picChg chg="add del mod">
          <ac:chgData name="fujiwat0601 藤原隆弘" userId="e9715227e0e834e8" providerId="LiveId" clId="{31F9E0B5-DCF4-49D3-AEB3-3024B230F728}" dt="2023-08-02T12:25:50.137" v="34"/>
          <ac:picMkLst>
            <pc:docMk/>
            <pc:sldMk cId="4222734758" sldId="330"/>
            <ac:picMk id="9" creationId="{FEDB0C0E-186A-2517-FB97-B4005A2B1E45}"/>
          </ac:picMkLst>
        </pc:picChg>
        <pc:picChg chg="add del mod ord">
          <ac:chgData name="fujiwat0601 藤原隆弘" userId="e9715227e0e834e8" providerId="LiveId" clId="{31F9E0B5-DCF4-49D3-AEB3-3024B230F728}" dt="2023-08-02T12:26:22.359" v="35"/>
          <ac:picMkLst>
            <pc:docMk/>
            <pc:sldMk cId="4222734758" sldId="330"/>
            <ac:picMk id="11" creationId="{74E4787F-E3FD-4293-63CC-16C393A3AFE3}"/>
          </ac:picMkLst>
        </pc:picChg>
        <pc:picChg chg="add del mod">
          <ac:chgData name="fujiwat0601 藤原隆弘" userId="e9715227e0e834e8" providerId="LiveId" clId="{31F9E0B5-DCF4-49D3-AEB3-3024B230F728}" dt="2023-08-02T12:26:27.073" v="38"/>
          <ac:picMkLst>
            <pc:docMk/>
            <pc:sldMk cId="4222734758" sldId="330"/>
            <ac:picMk id="12" creationId="{37870CE4-6297-0EC7-6F84-0AF06CDC83FC}"/>
          </ac:picMkLst>
        </pc:picChg>
        <pc:picChg chg="add del mod ord">
          <ac:chgData name="fujiwat0601 藤原隆弘" userId="e9715227e0e834e8" providerId="LiveId" clId="{31F9E0B5-DCF4-49D3-AEB3-3024B230F728}" dt="2023-08-02T12:29:09.871" v="39"/>
          <ac:picMkLst>
            <pc:docMk/>
            <pc:sldMk cId="4222734758" sldId="330"/>
            <ac:picMk id="14" creationId="{84D0A2D8-9088-E1D5-B851-8E7F1EF7BE36}"/>
          </ac:picMkLst>
        </pc:picChg>
        <pc:picChg chg="add mod">
          <ac:chgData name="fujiwat0601 藤原隆弘" userId="e9715227e0e834e8" providerId="LiveId" clId="{31F9E0B5-DCF4-49D3-AEB3-3024B230F728}" dt="2023-08-02T12:29:09.871" v="39"/>
          <ac:picMkLst>
            <pc:docMk/>
            <pc:sldMk cId="4222734758" sldId="330"/>
            <ac:picMk id="15" creationId="{91478840-9D56-EF20-6E0D-B45EA412CC5E}"/>
          </ac:picMkLst>
        </pc:picChg>
        <pc:picChg chg="del">
          <ac:chgData name="fujiwat0601 藤原隆弘" userId="e9715227e0e834e8" providerId="LiveId" clId="{31F9E0B5-DCF4-49D3-AEB3-3024B230F728}" dt="2023-08-02T12:23:13.545" v="7"/>
          <ac:picMkLst>
            <pc:docMk/>
            <pc:sldMk cId="4222734758" sldId="330"/>
            <ac:picMk id="18" creationId="{585AB0ED-D8E8-8FDF-B4BF-69490BED7241}"/>
          </ac:picMkLst>
        </pc:picChg>
      </pc:sldChg>
      <pc:sldChg chg="addSp delSp modSp mod modTransition modAnim">
        <pc:chgData name="fujiwat0601 藤原隆弘" userId="e9715227e0e834e8" providerId="LiveId" clId="{31F9E0B5-DCF4-49D3-AEB3-3024B230F728}" dt="2023-08-02T12:29:09.871" v="39"/>
        <pc:sldMkLst>
          <pc:docMk/>
          <pc:sldMk cId="279116697" sldId="331"/>
        </pc:sldMkLst>
        <pc:picChg chg="add del mod ord">
          <ac:chgData name="fujiwat0601 藤原隆弘" userId="e9715227e0e834e8" providerId="LiveId" clId="{31F9E0B5-DCF4-49D3-AEB3-3024B230F728}" dt="2023-08-02T12:25:24.361" v="12"/>
          <ac:picMkLst>
            <pc:docMk/>
            <pc:sldMk cId="279116697" sldId="331"/>
            <ac:picMk id="2" creationId="{93AD80C1-9CB4-A898-E829-65B968E1BE79}"/>
          </ac:picMkLst>
        </pc:picChg>
        <pc:picChg chg="add del mod">
          <ac:chgData name="fujiwat0601 藤原隆弘" userId="e9715227e0e834e8" providerId="LiveId" clId="{31F9E0B5-DCF4-49D3-AEB3-3024B230F728}" dt="2023-08-02T12:25:50.137" v="34"/>
          <ac:picMkLst>
            <pc:docMk/>
            <pc:sldMk cId="279116697" sldId="331"/>
            <ac:picMk id="8" creationId="{35AD5775-5B75-AF8D-A436-6E8A901016FD}"/>
          </ac:picMkLst>
        </pc:picChg>
        <pc:picChg chg="add del mod ord">
          <ac:chgData name="fujiwat0601 藤原隆弘" userId="e9715227e0e834e8" providerId="LiveId" clId="{31F9E0B5-DCF4-49D3-AEB3-3024B230F728}" dt="2023-08-02T12:29:09.871" v="39"/>
          <ac:picMkLst>
            <pc:docMk/>
            <pc:sldMk cId="279116697" sldId="331"/>
            <ac:picMk id="9" creationId="{8DD8F473-6E67-6469-B083-36AA49BC3607}"/>
          </ac:picMkLst>
        </pc:picChg>
        <pc:picChg chg="add mod">
          <ac:chgData name="fujiwat0601 藤原隆弘" userId="e9715227e0e834e8" providerId="LiveId" clId="{31F9E0B5-DCF4-49D3-AEB3-3024B230F728}" dt="2023-08-02T12:29:09.871" v="39"/>
          <ac:picMkLst>
            <pc:docMk/>
            <pc:sldMk cId="279116697" sldId="331"/>
            <ac:picMk id="10" creationId="{D4D48801-F6CE-A2C7-BA78-E0B56AAA69C0}"/>
          </ac:picMkLst>
        </pc:picChg>
        <pc:picChg chg="del">
          <ac:chgData name="fujiwat0601 藤原隆弘" userId="e9715227e0e834e8" providerId="LiveId" clId="{31F9E0B5-DCF4-49D3-AEB3-3024B230F728}" dt="2023-08-02T12:23:13.545" v="7"/>
          <ac:picMkLst>
            <pc:docMk/>
            <pc:sldMk cId="279116697" sldId="331"/>
            <ac:picMk id="14" creationId="{2C47CF1F-F1B7-22B3-8BD2-14CAE534C941}"/>
          </ac:picMkLst>
        </pc:picChg>
      </pc:sldChg>
      <pc:sldChg chg="addSp delSp modSp mod modTransition modAnim">
        <pc:chgData name="fujiwat0601 藤原隆弘" userId="e9715227e0e834e8" providerId="LiveId" clId="{31F9E0B5-DCF4-49D3-AEB3-3024B230F728}" dt="2023-08-02T12:29:09.871" v="39"/>
        <pc:sldMkLst>
          <pc:docMk/>
          <pc:sldMk cId="3692729426" sldId="332"/>
        </pc:sldMkLst>
        <pc:picChg chg="add del mod ord">
          <ac:chgData name="fujiwat0601 藤原隆弘" userId="e9715227e0e834e8" providerId="LiveId" clId="{31F9E0B5-DCF4-49D3-AEB3-3024B230F728}" dt="2023-08-02T12:25:24.361" v="12"/>
          <ac:picMkLst>
            <pc:docMk/>
            <pc:sldMk cId="3692729426" sldId="332"/>
            <ac:picMk id="11" creationId="{7918F9D1-7CE3-B8BB-AD20-A4AC0B9D1B26}"/>
          </ac:picMkLst>
        </pc:picChg>
        <pc:picChg chg="add del mod">
          <ac:chgData name="fujiwat0601 藤原隆弘" userId="e9715227e0e834e8" providerId="LiveId" clId="{31F9E0B5-DCF4-49D3-AEB3-3024B230F728}" dt="2023-08-02T12:25:50.137" v="34"/>
          <ac:picMkLst>
            <pc:docMk/>
            <pc:sldMk cId="3692729426" sldId="332"/>
            <ac:picMk id="12" creationId="{9B077638-6747-2741-1D8B-B0AC80E08DFC}"/>
          </ac:picMkLst>
        </pc:picChg>
        <pc:picChg chg="add del mod ord">
          <ac:chgData name="fujiwat0601 藤原隆弘" userId="e9715227e0e834e8" providerId="LiveId" clId="{31F9E0B5-DCF4-49D3-AEB3-3024B230F728}" dt="2023-08-02T12:29:09.871" v="39"/>
          <ac:picMkLst>
            <pc:docMk/>
            <pc:sldMk cId="3692729426" sldId="332"/>
            <ac:picMk id="15" creationId="{F2575D3E-2AB5-5D9B-9304-09E78CE75ACB}"/>
          </ac:picMkLst>
        </pc:picChg>
        <pc:picChg chg="add mod">
          <ac:chgData name="fujiwat0601 藤原隆弘" userId="e9715227e0e834e8" providerId="LiveId" clId="{31F9E0B5-DCF4-49D3-AEB3-3024B230F728}" dt="2023-08-02T12:29:09.871" v="39"/>
          <ac:picMkLst>
            <pc:docMk/>
            <pc:sldMk cId="3692729426" sldId="332"/>
            <ac:picMk id="16" creationId="{8555A168-8FEB-F2FE-D280-18B431B06B44}"/>
          </ac:picMkLst>
        </pc:picChg>
        <pc:picChg chg="del">
          <ac:chgData name="fujiwat0601 藤原隆弘" userId="e9715227e0e834e8" providerId="LiveId" clId="{31F9E0B5-DCF4-49D3-AEB3-3024B230F728}" dt="2023-08-02T12:23:13.545" v="7"/>
          <ac:picMkLst>
            <pc:docMk/>
            <pc:sldMk cId="3692729426" sldId="332"/>
            <ac:picMk id="24" creationId="{9FE3333E-79F4-453B-ED19-F3FC7B66B9A4}"/>
          </ac:picMkLst>
        </pc:picChg>
      </pc:sldChg>
      <pc:sldChg chg="addSp delSp modSp mod modTransition modAnim">
        <pc:chgData name="fujiwat0601 藤原隆弘" userId="e9715227e0e834e8" providerId="LiveId" clId="{31F9E0B5-DCF4-49D3-AEB3-3024B230F728}" dt="2023-08-02T12:29:09.871" v="39"/>
        <pc:sldMkLst>
          <pc:docMk/>
          <pc:sldMk cId="2955684465" sldId="335"/>
        </pc:sldMkLst>
        <pc:picChg chg="add del mod ord">
          <ac:chgData name="fujiwat0601 藤原隆弘" userId="e9715227e0e834e8" providerId="LiveId" clId="{31F9E0B5-DCF4-49D3-AEB3-3024B230F728}" dt="2023-08-02T12:29:09.871" v="39"/>
          <ac:picMkLst>
            <pc:docMk/>
            <pc:sldMk cId="2955684465" sldId="335"/>
            <ac:picMk id="2" creationId="{6F396CC0-117C-734F-9BCD-347C8BA97537}"/>
          </ac:picMkLst>
        </pc:picChg>
        <pc:picChg chg="add mod">
          <ac:chgData name="fujiwat0601 藤原隆弘" userId="e9715227e0e834e8" providerId="LiveId" clId="{31F9E0B5-DCF4-49D3-AEB3-3024B230F728}" dt="2023-08-02T12:29:09.871" v="39"/>
          <ac:picMkLst>
            <pc:docMk/>
            <pc:sldMk cId="2955684465" sldId="335"/>
            <ac:picMk id="4" creationId="{A89CC92A-A890-761E-67E1-39EA461D0A1F}"/>
          </ac:picMkLst>
        </pc:picChg>
        <pc:picChg chg="del">
          <ac:chgData name="fujiwat0601 藤原隆弘" userId="e9715227e0e834e8" providerId="LiveId" clId="{31F9E0B5-DCF4-49D3-AEB3-3024B230F728}" dt="2023-08-02T12:23:13.545" v="7"/>
          <ac:picMkLst>
            <pc:docMk/>
            <pc:sldMk cId="2955684465" sldId="335"/>
            <ac:picMk id="6" creationId="{8D727FD0-45C7-6249-7383-F18BD66BE6FD}"/>
          </ac:picMkLst>
        </pc:picChg>
      </pc:sldChg>
      <pc:sldChg chg="modTransition">
        <pc:chgData name="fujiwat0601 藤原隆弘" userId="e9715227e0e834e8" providerId="LiveId" clId="{31F9E0B5-DCF4-49D3-AEB3-3024B230F728}" dt="2023-08-02T12:26:27.073" v="38"/>
        <pc:sldMkLst>
          <pc:docMk/>
          <pc:sldMk cId="586610510" sldId="337"/>
        </pc:sldMkLst>
      </pc:sldChg>
      <pc:sldChg chg="addSp delSp modSp mod modTransition modAnim">
        <pc:chgData name="fujiwat0601 藤原隆弘" userId="e9715227e0e834e8" providerId="LiveId" clId="{31F9E0B5-DCF4-49D3-AEB3-3024B230F728}" dt="2023-08-02T12:29:09.871" v="39"/>
        <pc:sldMkLst>
          <pc:docMk/>
          <pc:sldMk cId="1433172125" sldId="338"/>
        </pc:sldMkLst>
        <pc:picChg chg="add del mod ord">
          <ac:chgData name="fujiwat0601 藤原隆弘" userId="e9715227e0e834e8" providerId="LiveId" clId="{31F9E0B5-DCF4-49D3-AEB3-3024B230F728}" dt="2023-08-02T12:23:30.883" v="8"/>
          <ac:picMkLst>
            <pc:docMk/>
            <pc:sldMk cId="1433172125" sldId="338"/>
            <ac:picMk id="9" creationId="{52E7CF9A-6399-8A99-2CFF-93C6DA0AD4C9}"/>
          </ac:picMkLst>
        </pc:picChg>
        <pc:picChg chg="add del mod">
          <ac:chgData name="fujiwat0601 藤原隆弘" userId="e9715227e0e834e8" providerId="LiveId" clId="{31F9E0B5-DCF4-49D3-AEB3-3024B230F728}" dt="2023-08-02T12:23:36.660" v="11"/>
          <ac:picMkLst>
            <pc:docMk/>
            <pc:sldMk cId="1433172125" sldId="338"/>
            <ac:picMk id="10" creationId="{7BCB2C7C-59F6-0D3A-6C35-6EAFDA928AF6}"/>
          </ac:picMkLst>
        </pc:picChg>
        <pc:picChg chg="add del mod ord">
          <ac:chgData name="fujiwat0601 藤原隆弘" userId="e9715227e0e834e8" providerId="LiveId" clId="{31F9E0B5-DCF4-49D3-AEB3-3024B230F728}" dt="2023-08-02T12:25:24.361" v="12"/>
          <ac:picMkLst>
            <pc:docMk/>
            <pc:sldMk cId="1433172125" sldId="338"/>
            <ac:picMk id="14" creationId="{D778384C-648D-325F-FB84-F12E499B2ADE}"/>
          </ac:picMkLst>
        </pc:picChg>
        <pc:picChg chg="add del mod">
          <ac:chgData name="fujiwat0601 藤原隆弘" userId="e9715227e0e834e8" providerId="LiveId" clId="{31F9E0B5-DCF4-49D3-AEB3-3024B230F728}" dt="2023-08-02T12:25:50.137" v="34"/>
          <ac:picMkLst>
            <pc:docMk/>
            <pc:sldMk cId="1433172125" sldId="338"/>
            <ac:picMk id="15" creationId="{0A9CE3D4-7987-20CF-FB03-98D6982EE0BF}"/>
          </ac:picMkLst>
        </pc:picChg>
        <pc:picChg chg="del">
          <ac:chgData name="fujiwat0601 藤原隆弘" userId="e9715227e0e834e8" providerId="LiveId" clId="{31F9E0B5-DCF4-49D3-AEB3-3024B230F728}" dt="2023-08-02T12:23:13.545" v="7"/>
          <ac:picMkLst>
            <pc:docMk/>
            <pc:sldMk cId="1433172125" sldId="338"/>
            <ac:picMk id="17" creationId="{D08B68DE-CDB8-0977-3B12-28411A6F5072}"/>
          </ac:picMkLst>
        </pc:picChg>
        <pc:picChg chg="add del mod ord">
          <ac:chgData name="fujiwat0601 藤原隆弘" userId="e9715227e0e834e8" providerId="LiveId" clId="{31F9E0B5-DCF4-49D3-AEB3-3024B230F728}" dt="2023-08-02T12:26:22.359" v="35"/>
          <ac:picMkLst>
            <pc:docMk/>
            <pc:sldMk cId="1433172125" sldId="338"/>
            <ac:picMk id="18" creationId="{BC8B4DDF-10EC-B7D9-040E-3BD1B36C35F9}"/>
          </ac:picMkLst>
        </pc:picChg>
        <pc:picChg chg="add del mod">
          <ac:chgData name="fujiwat0601 藤原隆弘" userId="e9715227e0e834e8" providerId="LiveId" clId="{31F9E0B5-DCF4-49D3-AEB3-3024B230F728}" dt="2023-08-02T12:26:27.073" v="38"/>
          <ac:picMkLst>
            <pc:docMk/>
            <pc:sldMk cId="1433172125" sldId="338"/>
            <ac:picMk id="19" creationId="{1F5C2638-275C-5144-5F55-461F58C4D419}"/>
          </ac:picMkLst>
        </pc:picChg>
        <pc:picChg chg="add del mod ord">
          <ac:chgData name="fujiwat0601 藤原隆弘" userId="e9715227e0e834e8" providerId="LiveId" clId="{31F9E0B5-DCF4-49D3-AEB3-3024B230F728}" dt="2023-08-02T12:29:09.871" v="39"/>
          <ac:picMkLst>
            <pc:docMk/>
            <pc:sldMk cId="1433172125" sldId="338"/>
            <ac:picMk id="22" creationId="{6A7C9D2E-44D3-B413-D94A-B03A666FAD3D}"/>
          </ac:picMkLst>
        </pc:picChg>
        <pc:picChg chg="add mod">
          <ac:chgData name="fujiwat0601 藤原隆弘" userId="e9715227e0e834e8" providerId="LiveId" clId="{31F9E0B5-DCF4-49D3-AEB3-3024B230F728}" dt="2023-08-02T12:29:09.871" v="39"/>
          <ac:picMkLst>
            <pc:docMk/>
            <pc:sldMk cId="1433172125" sldId="338"/>
            <ac:picMk id="23" creationId="{F39C59D4-7249-0A73-B327-E346062ADD92}"/>
          </ac:picMkLst>
        </pc:picChg>
      </pc:sldChg>
      <pc:sldChg chg="addSp delSp modSp mod modTransition modAnim">
        <pc:chgData name="fujiwat0601 藤原隆弘" userId="e9715227e0e834e8" providerId="LiveId" clId="{31F9E0B5-DCF4-49D3-AEB3-3024B230F728}" dt="2023-08-02T12:29:09.871" v="39"/>
        <pc:sldMkLst>
          <pc:docMk/>
          <pc:sldMk cId="3919357585" sldId="340"/>
        </pc:sldMkLst>
        <pc:picChg chg="add del mod ord">
          <ac:chgData name="fujiwat0601 藤原隆弘" userId="e9715227e0e834e8" providerId="LiveId" clId="{31F9E0B5-DCF4-49D3-AEB3-3024B230F728}" dt="2023-08-02T12:29:09.871" v="39"/>
          <ac:picMkLst>
            <pc:docMk/>
            <pc:sldMk cId="3919357585" sldId="340"/>
            <ac:picMk id="2" creationId="{72F00628-81F3-2B36-A23F-AFD9D294CCE4}"/>
          </ac:picMkLst>
        </pc:picChg>
        <pc:picChg chg="add mod">
          <ac:chgData name="fujiwat0601 藤原隆弘" userId="e9715227e0e834e8" providerId="LiveId" clId="{31F9E0B5-DCF4-49D3-AEB3-3024B230F728}" dt="2023-08-02T12:29:09.871" v="39"/>
          <ac:picMkLst>
            <pc:docMk/>
            <pc:sldMk cId="3919357585" sldId="340"/>
            <ac:picMk id="3" creationId="{BACF8865-F32D-8579-A8A5-F57247A08E87}"/>
          </ac:picMkLst>
        </pc:picChg>
        <pc:picChg chg="del">
          <ac:chgData name="fujiwat0601 藤原隆弘" userId="e9715227e0e834e8" providerId="LiveId" clId="{31F9E0B5-DCF4-49D3-AEB3-3024B230F728}" dt="2023-08-02T12:23:13.545" v="7"/>
          <ac:picMkLst>
            <pc:docMk/>
            <pc:sldMk cId="3919357585" sldId="340"/>
            <ac:picMk id="5" creationId="{F700A7D2-6C31-AD35-FB8A-D94354E53227}"/>
          </ac:picMkLst>
        </pc:picChg>
      </pc:sldChg>
      <pc:sldChg chg="addSp delSp modSp mod modTransition modAnim modNotesTx">
        <pc:chgData name="fujiwat0601 藤原隆弘" userId="e9715227e0e834e8" providerId="LiveId" clId="{31F9E0B5-DCF4-49D3-AEB3-3024B230F728}" dt="2023-08-02T12:36:18.035" v="69" actId="6549"/>
        <pc:sldMkLst>
          <pc:docMk/>
          <pc:sldMk cId="381526005" sldId="341"/>
        </pc:sldMkLst>
        <pc:picChg chg="add del mod ord">
          <ac:chgData name="fujiwat0601 藤原隆弘" userId="e9715227e0e834e8" providerId="LiveId" clId="{31F9E0B5-DCF4-49D3-AEB3-3024B230F728}" dt="2023-08-02T12:25:24.361" v="12"/>
          <ac:picMkLst>
            <pc:docMk/>
            <pc:sldMk cId="381526005" sldId="341"/>
            <ac:picMk id="2" creationId="{B09F9056-D957-52DD-8057-D57284117ACB}"/>
          </ac:picMkLst>
        </pc:picChg>
        <pc:picChg chg="add del mod">
          <ac:chgData name="fujiwat0601 藤原隆弘" userId="e9715227e0e834e8" providerId="LiveId" clId="{31F9E0B5-DCF4-49D3-AEB3-3024B230F728}" dt="2023-08-02T12:25:50.137" v="34"/>
          <ac:picMkLst>
            <pc:docMk/>
            <pc:sldMk cId="381526005" sldId="341"/>
            <ac:picMk id="7" creationId="{188A4A92-8526-4B82-8993-828C7F69EA3F}"/>
          </ac:picMkLst>
        </pc:picChg>
        <pc:picChg chg="add del mod ord">
          <ac:chgData name="fujiwat0601 藤原隆弘" userId="e9715227e0e834e8" providerId="LiveId" clId="{31F9E0B5-DCF4-49D3-AEB3-3024B230F728}" dt="2023-08-02T12:29:09.871" v="39"/>
          <ac:picMkLst>
            <pc:docMk/>
            <pc:sldMk cId="381526005" sldId="341"/>
            <ac:picMk id="12" creationId="{E0B2F1CF-2C85-70FA-8560-84AEBED6E874}"/>
          </ac:picMkLst>
        </pc:picChg>
        <pc:picChg chg="add del mod">
          <ac:chgData name="fujiwat0601 藤原隆弘" userId="e9715227e0e834e8" providerId="LiveId" clId="{31F9E0B5-DCF4-49D3-AEB3-3024B230F728}" dt="2023-08-02T12:29:24.830" v="41"/>
          <ac:picMkLst>
            <pc:docMk/>
            <pc:sldMk cId="381526005" sldId="341"/>
            <ac:picMk id="15" creationId="{5E83EF2C-1482-77CC-CB02-B278817CFFF1}"/>
          </ac:picMkLst>
        </pc:picChg>
        <pc:picChg chg="del">
          <ac:chgData name="fujiwat0601 藤原隆弘" userId="e9715227e0e834e8" providerId="LiveId" clId="{31F9E0B5-DCF4-49D3-AEB3-3024B230F728}" dt="2023-08-02T12:23:13.545" v="7"/>
          <ac:picMkLst>
            <pc:docMk/>
            <pc:sldMk cId="381526005" sldId="341"/>
            <ac:picMk id="20" creationId="{4CCC8C84-C704-5663-AA62-C2787EC06F23}"/>
          </ac:picMkLst>
        </pc:picChg>
        <pc:picChg chg="add del mod ord">
          <ac:chgData name="fujiwat0601 藤原隆弘" userId="e9715227e0e834e8" providerId="LiveId" clId="{31F9E0B5-DCF4-49D3-AEB3-3024B230F728}" dt="2023-08-02T12:30:22.854" v="42"/>
          <ac:picMkLst>
            <pc:docMk/>
            <pc:sldMk cId="381526005" sldId="341"/>
            <ac:picMk id="26" creationId="{9A5532D4-8E54-0743-FE43-77A7E905B6DA}"/>
          </ac:picMkLst>
        </pc:picChg>
        <pc:picChg chg="add del mod">
          <ac:chgData name="fujiwat0601 藤原隆弘" userId="e9715227e0e834e8" providerId="LiveId" clId="{31F9E0B5-DCF4-49D3-AEB3-3024B230F728}" dt="2023-08-02T12:30:33.372" v="44"/>
          <ac:picMkLst>
            <pc:docMk/>
            <pc:sldMk cId="381526005" sldId="341"/>
            <ac:picMk id="28" creationId="{1DBA30DE-789D-1EA0-C4D0-66280D5FC71D}"/>
          </ac:picMkLst>
        </pc:picChg>
        <pc:picChg chg="add del mod ord">
          <ac:chgData name="fujiwat0601 藤原隆弘" userId="e9715227e0e834e8" providerId="LiveId" clId="{31F9E0B5-DCF4-49D3-AEB3-3024B230F728}" dt="2023-08-02T12:31:27.474" v="45"/>
          <ac:picMkLst>
            <pc:docMk/>
            <pc:sldMk cId="381526005" sldId="341"/>
            <ac:picMk id="31" creationId="{5CEEEE5D-0B04-1648-6729-6DF8EC093E41}"/>
          </ac:picMkLst>
        </pc:picChg>
        <pc:picChg chg="add del mod">
          <ac:chgData name="fujiwat0601 藤原隆弘" userId="e9715227e0e834e8" providerId="LiveId" clId="{31F9E0B5-DCF4-49D3-AEB3-3024B230F728}" dt="2023-08-02T12:31:34.430" v="47"/>
          <ac:picMkLst>
            <pc:docMk/>
            <pc:sldMk cId="381526005" sldId="341"/>
            <ac:picMk id="33" creationId="{AB5E15C0-96BF-A728-FA8A-CD92E781D6CA}"/>
          </ac:picMkLst>
        </pc:picChg>
        <pc:picChg chg="add del mod ord">
          <ac:chgData name="fujiwat0601 藤原隆弘" userId="e9715227e0e834e8" providerId="LiveId" clId="{31F9E0B5-DCF4-49D3-AEB3-3024B230F728}" dt="2023-08-02T12:32:28.496" v="48"/>
          <ac:picMkLst>
            <pc:docMk/>
            <pc:sldMk cId="381526005" sldId="341"/>
            <ac:picMk id="38" creationId="{43F1D561-3E9A-1AE9-CCC5-B04C62A7B57B}"/>
          </ac:picMkLst>
        </pc:picChg>
        <pc:picChg chg="add mod">
          <ac:chgData name="fujiwat0601 藤原隆弘" userId="e9715227e0e834e8" providerId="LiveId" clId="{31F9E0B5-DCF4-49D3-AEB3-3024B230F728}" dt="2023-08-02T12:32:28.496" v="48"/>
          <ac:picMkLst>
            <pc:docMk/>
            <pc:sldMk cId="381526005" sldId="341"/>
            <ac:picMk id="39" creationId="{CF0DEEEC-1EAF-CEE0-C893-C6DFFEA6C325}"/>
          </ac:picMkLst>
        </pc:picChg>
      </pc:sldChg>
    </pc:docChg>
  </pc:docChgLst>
</pc:chgInfo>
</file>

<file path=ppt/media/image1.jpeg>
</file>

<file path=ppt/media/image10.png>
</file>

<file path=ppt/media/image11.png>
</file>

<file path=ppt/media/image12.png>
</file>

<file path=ppt/media/image14.png>
</file>

<file path=ppt/media/image15.png>
</file>

<file path=ppt/media/image16.png>
</file>

<file path=ppt/media/image17.svg>
</file>

<file path=ppt/media/image18.png>
</file>

<file path=ppt/media/image19.pn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media/media7.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1" y="1"/>
            <a:ext cx="2984870" cy="502755"/>
          </a:xfrm>
          <a:prstGeom prst="rect">
            <a:avLst/>
          </a:prstGeom>
        </p:spPr>
        <p:txBody>
          <a:bodyPr vert="horz" lIns="96602" tIns="48302" rIns="96602" bIns="48302" rtlCol="0"/>
          <a:lstStyle>
            <a:lvl1pPr algn="l">
              <a:defRPr sz="1300"/>
            </a:lvl1pPr>
          </a:lstStyle>
          <a:p>
            <a:endParaRPr lang="en-US"/>
          </a:p>
        </p:txBody>
      </p:sp>
      <p:sp>
        <p:nvSpPr>
          <p:cNvPr id="3" name="日付プレースホルダー 2"/>
          <p:cNvSpPr>
            <a:spLocks noGrp="1"/>
          </p:cNvSpPr>
          <p:nvPr>
            <p:ph type="dt" idx="1"/>
          </p:nvPr>
        </p:nvSpPr>
        <p:spPr>
          <a:xfrm>
            <a:off x="3901698" y="1"/>
            <a:ext cx="2984870" cy="502755"/>
          </a:xfrm>
          <a:prstGeom prst="rect">
            <a:avLst/>
          </a:prstGeom>
        </p:spPr>
        <p:txBody>
          <a:bodyPr vert="horz" lIns="96602" tIns="48302" rIns="96602" bIns="48302" rtlCol="0"/>
          <a:lstStyle>
            <a:lvl1pPr algn="r">
              <a:defRPr sz="1300"/>
            </a:lvl1pPr>
          </a:lstStyle>
          <a:p>
            <a:fld id="{77C1A39F-E16D-4018-8AEA-CD01B479EDC3}" type="datetimeFigureOut">
              <a:rPr lang="en-US" smtClean="0"/>
              <a:t>8/2/2023</a:t>
            </a:fld>
            <a:endParaRPr lang="en-US"/>
          </a:p>
        </p:txBody>
      </p:sp>
      <p:sp>
        <p:nvSpPr>
          <p:cNvPr id="4" name="スライド イメージ プレースホルダー 3"/>
          <p:cNvSpPr>
            <a:spLocks noGrp="1" noRot="1" noChangeAspect="1"/>
          </p:cNvSpPr>
          <p:nvPr>
            <p:ph type="sldImg" idx="2"/>
          </p:nvPr>
        </p:nvSpPr>
        <p:spPr>
          <a:xfrm>
            <a:off x="839788" y="476250"/>
            <a:ext cx="5208587" cy="2930525"/>
          </a:xfrm>
          <a:prstGeom prst="rect">
            <a:avLst/>
          </a:prstGeom>
          <a:noFill/>
          <a:ln w="12700">
            <a:solidFill>
              <a:prstClr val="black"/>
            </a:solidFill>
          </a:ln>
        </p:spPr>
        <p:txBody>
          <a:bodyPr vert="horz" lIns="96602" tIns="48302" rIns="96602" bIns="48302" rtlCol="0" anchor="ctr"/>
          <a:lstStyle/>
          <a:p>
            <a:endParaRPr lang="en-US"/>
          </a:p>
        </p:txBody>
      </p:sp>
      <p:sp>
        <p:nvSpPr>
          <p:cNvPr id="5" name="ノート プレースホルダー 4"/>
          <p:cNvSpPr>
            <a:spLocks noGrp="1"/>
          </p:cNvSpPr>
          <p:nvPr>
            <p:ph type="body" sz="quarter" idx="3"/>
          </p:nvPr>
        </p:nvSpPr>
        <p:spPr>
          <a:xfrm>
            <a:off x="688817" y="3522305"/>
            <a:ext cx="5510530" cy="5995241"/>
          </a:xfrm>
          <a:prstGeom prst="rect">
            <a:avLst/>
          </a:prstGeom>
        </p:spPr>
        <p:txBody>
          <a:bodyPr vert="horz" lIns="96602" tIns="48302" rIns="96602" bIns="48302" rtlCol="0"/>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6" name="フッター プレースホルダー 5"/>
          <p:cNvSpPr>
            <a:spLocks noGrp="1"/>
          </p:cNvSpPr>
          <p:nvPr>
            <p:ph type="ftr" sz="quarter" idx="4"/>
          </p:nvPr>
        </p:nvSpPr>
        <p:spPr>
          <a:xfrm>
            <a:off x="1" y="9517547"/>
            <a:ext cx="2984870" cy="502754"/>
          </a:xfrm>
          <a:prstGeom prst="rect">
            <a:avLst/>
          </a:prstGeom>
        </p:spPr>
        <p:txBody>
          <a:bodyPr vert="horz" lIns="96602" tIns="48302" rIns="96602" bIns="48302" rtlCol="0" anchor="b"/>
          <a:lstStyle>
            <a:lvl1pPr algn="l">
              <a:defRPr sz="1300"/>
            </a:lvl1pPr>
          </a:lstStyle>
          <a:p>
            <a:endParaRPr lang="en-US"/>
          </a:p>
        </p:txBody>
      </p:sp>
      <p:sp>
        <p:nvSpPr>
          <p:cNvPr id="7" name="スライド番号プレースホルダー 6"/>
          <p:cNvSpPr>
            <a:spLocks noGrp="1"/>
          </p:cNvSpPr>
          <p:nvPr>
            <p:ph type="sldNum" sz="quarter" idx="5"/>
          </p:nvPr>
        </p:nvSpPr>
        <p:spPr>
          <a:xfrm>
            <a:off x="3901698" y="9517547"/>
            <a:ext cx="2984870" cy="502754"/>
          </a:xfrm>
          <a:prstGeom prst="rect">
            <a:avLst/>
          </a:prstGeom>
        </p:spPr>
        <p:txBody>
          <a:bodyPr vert="horz" lIns="96602" tIns="48302" rIns="96602" bIns="48302" rtlCol="0" anchor="b"/>
          <a:lstStyle>
            <a:lvl1pPr algn="r">
              <a:defRPr sz="1300"/>
            </a:lvl1pPr>
          </a:lstStyle>
          <a:p>
            <a:fld id="{6396AD44-ABFA-42E9-B2B1-3618B9A89314}" type="slidenum">
              <a:rPr lang="en-US" smtClean="0"/>
              <a:t>‹#›</a:t>
            </a:fld>
            <a:endParaRPr lang="en-US"/>
          </a:p>
        </p:txBody>
      </p:sp>
    </p:spTree>
    <p:extLst>
      <p:ext uri="{BB962C8B-B14F-4D97-AF65-F5344CB8AC3E}">
        <p14:creationId xmlns:p14="http://schemas.microsoft.com/office/powerpoint/2010/main" val="41158913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ja-JP" sz="1800" b="0" i="0" u="none" strike="noStrike" dirty="0">
                <a:solidFill>
                  <a:srgbClr val="000000"/>
                </a:solidFill>
                <a:effectLst/>
                <a:latin typeface="Calibri" panose="020F0502020204030204" pitchFamily="34" charset="0"/>
                <a:ea typeface="游ゴシック" panose="020B0400000000000000" pitchFamily="50" charset="-128"/>
              </a:rPr>
              <a:t>[00:00-00:10] </a:t>
            </a:r>
            <a:r>
              <a:rPr lang="en-GB" altLang="ja-JP" sz="1800" b="0" i="0" u="none" strike="noStrike" dirty="0" err="1">
                <a:solidFill>
                  <a:srgbClr val="000000"/>
                </a:solidFill>
                <a:effectLst/>
                <a:latin typeface="Calibri" panose="020F0502020204030204" pitchFamily="34" charset="0"/>
                <a:ea typeface="游ゴシック" panose="020B0400000000000000" pitchFamily="50" charset="-128"/>
              </a:rPr>
              <a:t>len</a:t>
            </a:r>
            <a:r>
              <a:rPr lang="en-GB" altLang="ja-JP" sz="1800" b="0" i="0" u="none" strike="noStrike" dirty="0">
                <a:solidFill>
                  <a:srgbClr val="000000"/>
                </a:solidFill>
                <a:effectLst/>
                <a:latin typeface="Calibri" panose="020F0502020204030204" pitchFamily="34" charset="0"/>
                <a:ea typeface="游ゴシック" panose="020B0400000000000000" pitchFamily="50" charset="-128"/>
              </a:rPr>
              <a:t>=00:10</a:t>
            </a:r>
            <a:r>
              <a:rPr lang="en-GB" altLang="ja-JP" sz="1400" dirty="0"/>
              <a:t> </a:t>
            </a:r>
          </a:p>
          <a:p>
            <a:endParaRPr lang="en-GB" altLang="ja-JP" sz="1400" dirty="0"/>
          </a:p>
          <a:p>
            <a:pPr marL="0" marR="0" lvl="0" indent="0" algn="just" defTabSz="914400" rtl="0" eaLnBrk="1" fontAlgn="auto" latinLnBrk="0" hangingPunct="1">
              <a:lnSpc>
                <a:spcPct val="100000"/>
              </a:lnSpc>
              <a:spcBef>
                <a:spcPts val="0"/>
              </a:spcBef>
              <a:spcAft>
                <a:spcPts val="0"/>
              </a:spcAft>
              <a:buClrTx/>
              <a:buSzTx/>
              <a:buFontTx/>
              <a:buNone/>
              <a:tabLst/>
              <a:defRPr/>
            </a:pPr>
            <a:r>
              <a:rPr lang="ja-JP" altLang="ja-JP" dirty="0"/>
              <a:t>藤原隆弘と申します。</a:t>
            </a:r>
            <a:r>
              <a:rPr lang="ja-JP" altLang="en-US" dirty="0"/>
              <a:t>＜会釈＞</a:t>
            </a:r>
            <a:endParaRPr lang="ja-JP" altLang="ja-JP" dirty="0"/>
          </a:p>
          <a:p>
            <a:pPr algn="just"/>
            <a:r>
              <a:rPr lang="ja-JP" altLang="ja-JP" dirty="0"/>
              <a:t>「誰でも良い結果が得られる学習率 探索プログラムの開発」</a:t>
            </a:r>
          </a:p>
          <a:p>
            <a:pPr algn="just"/>
            <a:r>
              <a:rPr lang="ja-JP" altLang="ja-JP" dirty="0"/>
              <a:t>を</a:t>
            </a:r>
            <a:r>
              <a:rPr lang="ja-JP" altLang="en-US" dirty="0"/>
              <a:t>行いました。</a:t>
            </a:r>
            <a:endParaRPr lang="ja-JP" altLang="ja-JP" dirty="0"/>
          </a:p>
        </p:txBody>
      </p:sp>
      <p:sp>
        <p:nvSpPr>
          <p:cNvPr id="4" name="Slide Number Placeholder 3"/>
          <p:cNvSpPr>
            <a:spLocks noGrp="1"/>
          </p:cNvSpPr>
          <p:nvPr>
            <p:ph type="sldNum" sz="quarter" idx="5"/>
          </p:nvPr>
        </p:nvSpPr>
        <p:spPr/>
        <p:txBody>
          <a:bodyPr/>
          <a:lstStyle/>
          <a:p>
            <a:fld id="{6396AD44-ABFA-42E9-B2B1-3618B9A89314}" type="slidenum">
              <a:rPr lang="en-US" smtClean="0"/>
              <a:t>1</a:t>
            </a:fld>
            <a:endParaRPr lang="en-US"/>
          </a:p>
        </p:txBody>
      </p:sp>
    </p:spTree>
    <p:extLst>
      <p:ext uri="{BB962C8B-B14F-4D97-AF65-F5344CB8AC3E}">
        <p14:creationId xmlns:p14="http://schemas.microsoft.com/office/powerpoint/2010/main" val="37673510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ja-JP" dirty="0"/>
              <a:t>[00:12-00:39] </a:t>
            </a:r>
            <a:r>
              <a:rPr lang="en-GB" altLang="ja-JP" dirty="0" err="1"/>
              <a:t>len</a:t>
            </a:r>
            <a:r>
              <a:rPr lang="en-GB" altLang="ja-JP" dirty="0"/>
              <a:t>=00:27 </a:t>
            </a:r>
          </a:p>
          <a:p>
            <a:endParaRPr lang="en-US" altLang="ja-JP" dirty="0"/>
          </a:p>
          <a:p>
            <a:r>
              <a:rPr lang="ja-JP" altLang="en-US" dirty="0"/>
              <a:t>これは、第</a:t>
            </a:r>
            <a:r>
              <a:rPr lang="en-US" altLang="ja-JP" dirty="0"/>
              <a:t>11</a:t>
            </a:r>
            <a:r>
              <a:rPr lang="ja-JP" altLang="en-US" dirty="0"/>
              <a:t>回「変分オートエンコーダ（</a:t>
            </a:r>
            <a:r>
              <a:rPr lang="en-US" altLang="ja-JP" dirty="0"/>
              <a:t>VAE</a:t>
            </a:r>
            <a:r>
              <a:rPr lang="ja-JP" altLang="en-US" dirty="0"/>
              <a:t>）を用いて</a:t>
            </a:r>
            <a:r>
              <a:rPr lang="en-US" altLang="ja-JP" dirty="0" err="1"/>
              <a:t>FasionMNIST</a:t>
            </a:r>
            <a:r>
              <a:rPr lang="ja-JP" altLang="en-US" dirty="0"/>
              <a:t>の画像を生成しましょう」</a:t>
            </a:r>
            <a:endParaRPr lang="en-US" altLang="ja-JP" dirty="0"/>
          </a:p>
          <a:p>
            <a:r>
              <a:rPr lang="ja-JP" altLang="en-US" dirty="0"/>
              <a:t>を発展させたものです。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目標値</a:t>
            </a:r>
            <a:r>
              <a:rPr lang="en-US" altLang="ja-JP" dirty="0"/>
              <a:t>NLL235</a:t>
            </a:r>
            <a:r>
              <a:rPr lang="ja-JP" altLang="en-US" dirty="0"/>
              <a:t>にこだわらず、</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学習率を探索して良い結果を出すことを目標としました。</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そして良好な成果が得られました</a:t>
            </a:r>
            <a:endParaRPr lang="en-US" altLang="ja-JP" dirty="0"/>
          </a:p>
        </p:txBody>
      </p:sp>
      <p:sp>
        <p:nvSpPr>
          <p:cNvPr id="4" name="Slide Number Placeholder 3"/>
          <p:cNvSpPr>
            <a:spLocks noGrp="1"/>
          </p:cNvSpPr>
          <p:nvPr>
            <p:ph type="sldNum" sz="quarter" idx="5"/>
          </p:nvPr>
        </p:nvSpPr>
        <p:spPr/>
        <p:txBody>
          <a:bodyPr/>
          <a:lstStyle/>
          <a:p>
            <a:fld id="{6396AD44-ABFA-42E9-B2B1-3618B9A89314}" type="slidenum">
              <a:rPr lang="en-US" smtClean="0"/>
              <a:t>2</a:t>
            </a:fld>
            <a:endParaRPr lang="en-US"/>
          </a:p>
        </p:txBody>
      </p:sp>
    </p:spTree>
    <p:extLst>
      <p:ext uri="{BB962C8B-B14F-4D97-AF65-F5344CB8AC3E}">
        <p14:creationId xmlns:p14="http://schemas.microsoft.com/office/powerpoint/2010/main" val="40576573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GB" altLang="ja-JP" dirty="0"/>
              <a:t>[00:41-00:48] </a:t>
            </a:r>
            <a:r>
              <a:rPr lang="en-GB" altLang="ja-JP" dirty="0" err="1"/>
              <a:t>len</a:t>
            </a:r>
            <a:r>
              <a:rPr lang="en-GB" altLang="ja-JP" dirty="0"/>
              <a:t>=00:07 </a:t>
            </a:r>
          </a:p>
          <a:p>
            <a:endParaRPr lang="en-US" altLang="ja-JP" dirty="0"/>
          </a:p>
          <a:p>
            <a:r>
              <a:rPr lang="ja-JP" altLang="en-US" dirty="0"/>
              <a:t>あとで調べたところ、</a:t>
            </a:r>
            <a:endParaRPr lang="en-US" altLang="ja-JP" dirty="0"/>
          </a:p>
          <a:p>
            <a:r>
              <a:rPr lang="ja-JP" altLang="en-US" dirty="0"/>
              <a:t>私が作ったのは、ベイズ最適化と思われます。</a:t>
            </a:r>
            <a:endParaRPr lang="en-US" altLang="ja-JP" dirty="0"/>
          </a:p>
          <a:p>
            <a:endParaRPr lang="en-US" altLang="ja-JP" dirty="0"/>
          </a:p>
        </p:txBody>
      </p:sp>
      <p:sp>
        <p:nvSpPr>
          <p:cNvPr id="4" name="スライド番号プレースホルダー 3"/>
          <p:cNvSpPr>
            <a:spLocks noGrp="1"/>
          </p:cNvSpPr>
          <p:nvPr>
            <p:ph type="sldNum" sz="quarter" idx="5"/>
          </p:nvPr>
        </p:nvSpPr>
        <p:spPr/>
        <p:txBody>
          <a:bodyPr/>
          <a:lstStyle/>
          <a:p>
            <a:fld id="{6396AD44-ABFA-42E9-B2B1-3618B9A89314}" type="slidenum">
              <a:rPr lang="en-US" smtClean="0"/>
              <a:t>3</a:t>
            </a:fld>
            <a:endParaRPr lang="en-US"/>
          </a:p>
        </p:txBody>
      </p:sp>
    </p:spTree>
    <p:extLst>
      <p:ext uri="{BB962C8B-B14F-4D97-AF65-F5344CB8AC3E}">
        <p14:creationId xmlns:p14="http://schemas.microsoft.com/office/powerpoint/2010/main" val="10800552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GB" altLang="ja-JP" dirty="0"/>
              <a:t>[00:50-01:29] </a:t>
            </a:r>
            <a:r>
              <a:rPr lang="en-GB" altLang="ja-JP" dirty="0" err="1"/>
              <a:t>len</a:t>
            </a:r>
            <a:r>
              <a:rPr lang="en-GB" altLang="ja-JP" dirty="0"/>
              <a:t>=00:39</a:t>
            </a:r>
          </a:p>
          <a:p>
            <a:endParaRPr lang="en-GB" altLang="ja-JP" dirty="0"/>
          </a:p>
          <a:p>
            <a:r>
              <a:rPr lang="ja-JP" altLang="en-US" dirty="0"/>
              <a:t>動作結果です。</a:t>
            </a:r>
            <a:endParaRPr lang="en-US" altLang="ja-JP" dirty="0"/>
          </a:p>
          <a:p>
            <a:r>
              <a:rPr lang="ja-JP" altLang="en-US" dirty="0"/>
              <a:t>第</a:t>
            </a:r>
            <a:r>
              <a:rPr lang="en-US" altLang="ja-JP" dirty="0"/>
              <a:t>1</a:t>
            </a:r>
            <a:r>
              <a:rPr lang="ja-JP" altLang="en-US" dirty="0"/>
              <a:t>探索で、学習率</a:t>
            </a:r>
            <a:r>
              <a:rPr lang="en-US" altLang="ja-JP" dirty="0"/>
              <a:t>0.002</a:t>
            </a:r>
            <a:r>
              <a:rPr lang="ja-JP" altLang="en-US" dirty="0"/>
              <a:t>と</a:t>
            </a:r>
            <a:r>
              <a:rPr lang="en-US" altLang="ja-JP" dirty="0"/>
              <a:t>0.001</a:t>
            </a:r>
            <a:r>
              <a:rPr lang="ja-JP" altLang="en-US" dirty="0"/>
              <a:t>が得られました。</a:t>
            </a:r>
            <a:endParaRPr lang="en-US" altLang="ja-JP" dirty="0"/>
          </a:p>
          <a:p>
            <a:r>
              <a:rPr lang="ja-JP" altLang="en-US" dirty="0"/>
              <a:t>＜ズーム＞ここです＜戻る＞</a:t>
            </a:r>
            <a:endParaRPr lang="en-US" altLang="ja-JP" dirty="0"/>
          </a:p>
          <a:p>
            <a:endParaRPr lang="en-US" altLang="ja-JP" dirty="0"/>
          </a:p>
          <a:p>
            <a:r>
              <a:rPr lang="ja-JP" altLang="en-US" dirty="0"/>
              <a:t>第</a:t>
            </a:r>
            <a:r>
              <a:rPr lang="en-US" altLang="ja-JP" dirty="0"/>
              <a:t>2</a:t>
            </a:r>
            <a:r>
              <a:rPr lang="ja-JP" altLang="en-US" dirty="0"/>
              <a:t>探索で、周辺の値を探索。つぎの２つの値が得られました。</a:t>
            </a:r>
            <a:endParaRPr lang="en-US" altLang="ja-JP" dirty="0"/>
          </a:p>
          <a:p>
            <a:r>
              <a:rPr lang="ja-JP" altLang="en-US" dirty="0"/>
              <a:t>＜ズーム＞ここです＜戻る＞</a:t>
            </a:r>
            <a:endParaRPr lang="en-US" altLang="ja-JP" dirty="0"/>
          </a:p>
          <a:p>
            <a:endParaRPr lang="en-US" altLang="ja-JP" dirty="0"/>
          </a:p>
          <a:p>
            <a:r>
              <a:rPr lang="ja-JP" altLang="en-US" dirty="0"/>
              <a:t>第</a:t>
            </a:r>
            <a:r>
              <a:rPr lang="en-US" altLang="ja-JP" dirty="0"/>
              <a:t>3</a:t>
            </a:r>
            <a:r>
              <a:rPr lang="ja-JP" altLang="en-US" dirty="0"/>
              <a:t>探索も同様です。</a:t>
            </a:r>
            <a:endParaRPr lang="en-US" altLang="ja-JP" dirty="0"/>
          </a:p>
          <a:p>
            <a:r>
              <a:rPr lang="ja-JP" altLang="en-US" dirty="0"/>
              <a:t>＜ズーム＞ここです＜戻る＞</a:t>
            </a:r>
            <a:endParaRPr lang="en-US" altLang="ja-JP" dirty="0"/>
          </a:p>
          <a:p>
            <a:endParaRPr lang="en-US" altLang="ja-JP" dirty="0"/>
          </a:p>
          <a:p>
            <a:r>
              <a:rPr lang="ja-JP" altLang="en-US" dirty="0"/>
              <a:t>活用フェーズは、最後の</a:t>
            </a:r>
            <a:r>
              <a:rPr lang="en-US" altLang="ja-JP" dirty="0"/>
              <a:t>2</a:t>
            </a:r>
            <a:r>
              <a:rPr lang="ja-JP" altLang="en-US" dirty="0"/>
              <a:t>つの学習率を、それぞれ</a:t>
            </a:r>
            <a:r>
              <a:rPr lang="en-US" altLang="ja-JP" dirty="0"/>
              <a:t>400</a:t>
            </a:r>
            <a:r>
              <a:rPr lang="ja-JP" altLang="en-US" dirty="0"/>
              <a:t>エポック実行しました。</a:t>
            </a:r>
            <a:endParaRPr lang="en-US" altLang="ja-JP" dirty="0"/>
          </a:p>
          <a:p>
            <a:r>
              <a:rPr lang="ja-JP" altLang="en-US" dirty="0"/>
              <a:t>＜ズーム＞課題目標値</a:t>
            </a:r>
            <a:r>
              <a:rPr lang="en-US" altLang="ja-JP" dirty="0"/>
              <a:t>235</a:t>
            </a:r>
            <a:r>
              <a:rPr lang="ja-JP" altLang="en-US" dirty="0"/>
              <a:t>も超えました＜戻る＞</a:t>
            </a:r>
            <a:endParaRPr lang="en-US" altLang="ja-JP" dirty="0"/>
          </a:p>
          <a:p>
            <a:endParaRPr lang="ja-JP" altLang="en-US" dirty="0"/>
          </a:p>
        </p:txBody>
      </p:sp>
      <p:sp>
        <p:nvSpPr>
          <p:cNvPr id="4" name="スライド番号プレースホルダー 3"/>
          <p:cNvSpPr>
            <a:spLocks noGrp="1"/>
          </p:cNvSpPr>
          <p:nvPr>
            <p:ph type="sldNum" sz="quarter" idx="5"/>
          </p:nvPr>
        </p:nvSpPr>
        <p:spPr/>
        <p:txBody>
          <a:bodyPr/>
          <a:lstStyle/>
          <a:p>
            <a:fld id="{6396AD44-ABFA-42E9-B2B1-3618B9A89314}" type="slidenum">
              <a:rPr lang="en-US" smtClean="0"/>
              <a:t>4</a:t>
            </a:fld>
            <a:endParaRPr lang="en-US"/>
          </a:p>
        </p:txBody>
      </p:sp>
    </p:spTree>
    <p:extLst>
      <p:ext uri="{BB962C8B-B14F-4D97-AF65-F5344CB8AC3E}">
        <p14:creationId xmlns:p14="http://schemas.microsoft.com/office/powerpoint/2010/main" val="37767199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GB" altLang="ja-JP" dirty="0"/>
              <a:t>[01:31-02:25] </a:t>
            </a:r>
            <a:r>
              <a:rPr lang="en-GB" altLang="ja-JP" dirty="0" err="1"/>
              <a:t>len</a:t>
            </a:r>
            <a:r>
              <a:rPr lang="en-GB" altLang="ja-JP" dirty="0"/>
              <a:t>=00:54</a:t>
            </a:r>
          </a:p>
          <a:p>
            <a:endParaRPr lang="en-GB" altLang="ja-JP" dirty="0"/>
          </a:p>
          <a:p>
            <a:r>
              <a:rPr lang="ja-JP" altLang="en-US" dirty="0"/>
              <a:t>結果の比較です。</a:t>
            </a: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赤の</a:t>
            </a:r>
            <a:r>
              <a:rPr lang="en-US" altLang="ja-JP" dirty="0"/>
              <a:t>×</a:t>
            </a:r>
            <a:r>
              <a:rPr lang="ja-JP" altLang="en-US" dirty="0"/>
              <a:t>は目標未達、緑のチェックマークは優秀、＜クリック＞ベスト</a:t>
            </a:r>
            <a:r>
              <a:rPr lang="en-US" altLang="ja-JP" dirty="0"/>
              <a:t>3</a:t>
            </a:r>
            <a:r>
              <a:rPr lang="ja-JP" altLang="en-US" dirty="0"/>
              <a:t>までに王冠を付けました。</a:t>
            </a:r>
          </a:p>
          <a:p>
            <a:r>
              <a:rPr lang="ja-JP" altLang="en-US" dirty="0"/>
              <a:t>＜クリック＞コサインアニーリングは、</a:t>
            </a:r>
            <a:r>
              <a:rPr lang="en-US" altLang="ja-JP" dirty="0"/>
              <a:t>50</a:t>
            </a:r>
            <a:r>
              <a:rPr lang="ja-JP" altLang="en-US" dirty="0"/>
              <a:t>から</a:t>
            </a:r>
            <a:r>
              <a:rPr lang="en-US" altLang="ja-JP" dirty="0"/>
              <a:t>400</a:t>
            </a:r>
            <a:r>
              <a:rPr lang="ja-JP" altLang="en-US" dirty="0"/>
              <a:t>回をそれぞれ実行しました。</a:t>
            </a:r>
          </a:p>
          <a:p>
            <a:r>
              <a:rPr lang="ja-JP" altLang="en-US" dirty="0"/>
              <a:t>収束が早く、良い結果が出ました。</a:t>
            </a:r>
          </a:p>
          <a:p>
            <a:r>
              <a:rPr lang="ja-JP" altLang="en-US" dirty="0"/>
              <a:t>気になるのは、コサインの分割数を決める、試行錯誤が必要なこと、</a:t>
            </a:r>
            <a:endParaRPr lang="en-US" altLang="ja-JP" dirty="0"/>
          </a:p>
          <a:p>
            <a:r>
              <a:rPr lang="ja-JP" altLang="en-US" dirty="0"/>
              <a:t>そして、最後まで実行しないと良い・悪いの評価を得られないことです。</a:t>
            </a:r>
          </a:p>
          <a:p>
            <a:r>
              <a:rPr lang="ja-JP" altLang="en-US" dirty="0"/>
              <a:t>＜クリック＞「手探り」はエポックを多く実行する、一般的な方法のことです。</a:t>
            </a:r>
          </a:p>
          <a:p>
            <a:r>
              <a:rPr lang="en-US" altLang="ja-JP" dirty="0"/>
              <a:t>0.0003</a:t>
            </a:r>
            <a:r>
              <a:rPr lang="ja-JP" altLang="en-US" dirty="0"/>
              <a:t>は、良い学習率だと思います。</a:t>
            </a:r>
            <a:endParaRPr lang="en-US" altLang="ja-JP" dirty="0"/>
          </a:p>
          <a:p>
            <a:r>
              <a:rPr lang="ja-JP" altLang="en-US" dirty="0"/>
              <a:t>＜クリック＞最後、「探索」が今回のプログラムです。</a:t>
            </a:r>
          </a:p>
          <a:p>
            <a:r>
              <a:rPr lang="ja-JP" altLang="en-US" dirty="0"/>
              <a:t>時間はかかりますが、確実に良い値を得られました。</a:t>
            </a:r>
          </a:p>
          <a:p>
            <a:endParaRPr lang="ja-JP" altLang="en-US" dirty="0"/>
          </a:p>
          <a:p>
            <a:endParaRPr lang="ja-JP" altLang="en-US" dirty="0"/>
          </a:p>
        </p:txBody>
      </p:sp>
      <p:sp>
        <p:nvSpPr>
          <p:cNvPr id="4" name="スライド番号プレースホルダー 3"/>
          <p:cNvSpPr>
            <a:spLocks noGrp="1"/>
          </p:cNvSpPr>
          <p:nvPr>
            <p:ph type="sldNum" sz="quarter" idx="5"/>
          </p:nvPr>
        </p:nvSpPr>
        <p:spPr/>
        <p:txBody>
          <a:bodyPr/>
          <a:lstStyle/>
          <a:p>
            <a:fld id="{6396AD44-ABFA-42E9-B2B1-3618B9A89314}" type="slidenum">
              <a:rPr lang="en-US" smtClean="0"/>
              <a:t>5</a:t>
            </a:fld>
            <a:endParaRPr lang="en-US"/>
          </a:p>
        </p:txBody>
      </p:sp>
    </p:spTree>
    <p:extLst>
      <p:ext uri="{BB962C8B-B14F-4D97-AF65-F5344CB8AC3E}">
        <p14:creationId xmlns:p14="http://schemas.microsoft.com/office/powerpoint/2010/main" val="4151757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GB" altLang="ja-JP" dirty="0"/>
              <a:t>[02:27-02:46] </a:t>
            </a:r>
            <a:r>
              <a:rPr lang="en-GB" altLang="ja-JP" dirty="0" err="1"/>
              <a:t>len</a:t>
            </a:r>
            <a:r>
              <a:rPr lang="en-GB" altLang="ja-JP" dirty="0"/>
              <a:t>=00:19</a:t>
            </a:r>
          </a:p>
          <a:p>
            <a:endParaRPr lang="en-GB" altLang="ja-JP" dirty="0"/>
          </a:p>
          <a:p>
            <a:r>
              <a:rPr lang="ja-JP" altLang="en-US" dirty="0"/>
              <a:t>まとめとしては、このプログラムによって、誰でも優れた学習率を見つけることが可能だということです。</a:t>
            </a:r>
            <a:endParaRPr lang="en-US" altLang="ja-JP" dirty="0"/>
          </a:p>
          <a:p>
            <a:endParaRPr lang="en-US" altLang="ja-JP" dirty="0"/>
          </a:p>
          <a:p>
            <a:r>
              <a:rPr lang="ja-JP" altLang="en-US" dirty="0"/>
              <a:t>最終課題を通してさらなる経験ができたこともありますし、</a:t>
            </a:r>
            <a:endParaRPr lang="en-US" altLang="ja-JP" dirty="0"/>
          </a:p>
          <a:p>
            <a:r>
              <a:rPr lang="ja-JP" altLang="en-US" dirty="0"/>
              <a:t>ほかの学習モデルでも、今回の手法を試してみたいと思っています。</a:t>
            </a:r>
            <a:endParaRPr lang="en-US" altLang="ja-JP" dirty="0"/>
          </a:p>
        </p:txBody>
      </p:sp>
      <p:sp>
        <p:nvSpPr>
          <p:cNvPr id="4" name="スライド番号プレースホルダー 3"/>
          <p:cNvSpPr>
            <a:spLocks noGrp="1"/>
          </p:cNvSpPr>
          <p:nvPr>
            <p:ph type="sldNum" sz="quarter" idx="5"/>
          </p:nvPr>
        </p:nvSpPr>
        <p:spPr/>
        <p:txBody>
          <a:bodyPr/>
          <a:lstStyle/>
          <a:p>
            <a:fld id="{6396AD44-ABFA-42E9-B2B1-3618B9A89314}" type="slidenum">
              <a:rPr lang="en-US" smtClean="0"/>
              <a:t>6</a:t>
            </a:fld>
            <a:endParaRPr lang="en-US"/>
          </a:p>
        </p:txBody>
      </p:sp>
    </p:spTree>
    <p:extLst>
      <p:ext uri="{BB962C8B-B14F-4D97-AF65-F5344CB8AC3E}">
        <p14:creationId xmlns:p14="http://schemas.microsoft.com/office/powerpoint/2010/main" val="32642827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ja-JP" dirty="0"/>
              <a:t>[02:48-02:53] </a:t>
            </a:r>
            <a:r>
              <a:rPr lang="en-GB" altLang="ja-JP" dirty="0" err="1"/>
              <a:t>len</a:t>
            </a:r>
            <a:r>
              <a:rPr lang="en-GB" altLang="ja-JP" dirty="0"/>
              <a:t>=00:05</a:t>
            </a:r>
          </a:p>
          <a:p>
            <a:endParaRPr lang="en-GB" altLang="ja-JP" dirty="0"/>
          </a:p>
          <a:p>
            <a:r>
              <a:rPr lang="ja-JP" altLang="en-US" dirty="0"/>
              <a:t>以上、</a:t>
            </a:r>
            <a:endParaRPr lang="en-US" altLang="ja-JP" dirty="0"/>
          </a:p>
          <a:p>
            <a:r>
              <a:rPr lang="ja-JP" altLang="en-US" dirty="0"/>
              <a:t>ご清聴と、ご指導ありがとうございました。</a:t>
            </a:r>
            <a:endParaRPr lang="en-GB" altLang="ja-JP" dirty="0"/>
          </a:p>
        </p:txBody>
      </p:sp>
      <p:sp>
        <p:nvSpPr>
          <p:cNvPr id="4" name="Slide Number Placeholder 3"/>
          <p:cNvSpPr>
            <a:spLocks noGrp="1"/>
          </p:cNvSpPr>
          <p:nvPr>
            <p:ph type="sldNum" sz="quarter" idx="5"/>
          </p:nvPr>
        </p:nvSpPr>
        <p:spPr/>
        <p:txBody>
          <a:bodyPr/>
          <a:lstStyle/>
          <a:p>
            <a:fld id="{6396AD44-ABFA-42E9-B2B1-3618B9A89314}" type="slidenum">
              <a:rPr lang="en-US" smtClean="0"/>
              <a:t>7</a:t>
            </a:fld>
            <a:endParaRPr lang="en-US"/>
          </a:p>
        </p:txBody>
      </p:sp>
    </p:spTree>
    <p:extLst>
      <p:ext uri="{BB962C8B-B14F-4D97-AF65-F5344CB8AC3E}">
        <p14:creationId xmlns:p14="http://schemas.microsoft.com/office/powerpoint/2010/main" val="5995123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6396AD44-ABFA-42E9-B2B1-3618B9A89314}" type="slidenum">
              <a:rPr lang="en-US" smtClean="0"/>
              <a:t>8</a:t>
            </a:fld>
            <a:endParaRPr lang="en-US"/>
          </a:p>
        </p:txBody>
      </p:sp>
    </p:spTree>
    <p:extLst>
      <p:ext uri="{BB962C8B-B14F-4D97-AF65-F5344CB8AC3E}">
        <p14:creationId xmlns:p14="http://schemas.microsoft.com/office/powerpoint/2010/main" val="13300921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pic>
        <p:nvPicPr>
          <p:cNvPr id="8" name="Picture 3">
            <a:extLst>
              <a:ext uri="{FF2B5EF4-FFF2-40B4-BE49-F238E27FC236}">
                <a16:creationId xmlns:a16="http://schemas.microsoft.com/office/drawing/2014/main" id="{FCFF281D-706D-F3B7-0428-92DFBFDB1268}"/>
              </a:ext>
            </a:extLst>
          </p:cNvPr>
          <p:cNvPicPr>
            <a:picLocks noChangeAspect="1"/>
          </p:cNvPicPr>
          <p:nvPr userDrawn="1"/>
        </p:nvPicPr>
        <p:blipFill rotWithShape="1">
          <a:blip r:embed="rId2"/>
          <a:srcRect t="9944" r="-64"/>
          <a:stretch/>
        </p:blipFill>
        <p:spPr>
          <a:xfrm>
            <a:off x="0" y="1"/>
            <a:ext cx="12192000" cy="6858000"/>
          </a:xfrm>
          <a:prstGeom prst="rect">
            <a:avLst/>
          </a:prstGeom>
        </p:spPr>
      </p:pic>
      <p:sp>
        <p:nvSpPr>
          <p:cNvPr id="7" name="Rectangle 6">
            <a:extLst>
              <a:ext uri="{FF2B5EF4-FFF2-40B4-BE49-F238E27FC236}">
                <a16:creationId xmlns:a16="http://schemas.microsoft.com/office/drawing/2014/main" id="{E79A19B6-1C58-0367-B431-FFD8F5CAA718}"/>
              </a:ext>
            </a:extLst>
          </p:cNvPr>
          <p:cNvSpPr/>
          <p:nvPr userDrawn="1"/>
        </p:nvSpPr>
        <p:spPr>
          <a:xfrm>
            <a:off x="0" y="0"/>
            <a:ext cx="12191998" cy="6858000"/>
          </a:xfrm>
          <a:prstGeom prst="rect">
            <a:avLst/>
          </a:prstGeom>
          <a:gradFill flip="none" rotWithShape="1">
            <a:gsLst>
              <a:gs pos="95000">
                <a:srgbClr val="000000">
                  <a:alpha val="0"/>
                </a:srgbClr>
              </a:gs>
              <a:gs pos="15000">
                <a:srgbClr val="000000">
                  <a:alpha val="0"/>
                </a:srgbClr>
              </a:gs>
              <a:gs pos="70000">
                <a:schemeClr val="tx1">
                  <a:alpha val="60000"/>
                </a:schemeClr>
              </a:gs>
              <a:gs pos="40000">
                <a:schemeClr val="tx1">
                  <a:alpha val="60000"/>
                </a:schemeClr>
              </a:gs>
              <a:gs pos="0">
                <a:schemeClr val="tx1">
                  <a:alpha val="0"/>
                </a:schemeClr>
              </a:gs>
              <a:gs pos="100000">
                <a:schemeClr val="tx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E34F31B7-32FB-9053-17A8-D42D9A69F11D}"/>
              </a:ext>
            </a:extLst>
          </p:cNvPr>
          <p:cNvSpPr>
            <a:spLocks noGrp="1"/>
          </p:cNvSpPr>
          <p:nvPr>
            <p:ph type="ctrTitle"/>
          </p:nvPr>
        </p:nvSpPr>
        <p:spPr>
          <a:xfrm>
            <a:off x="208639" y="1122363"/>
            <a:ext cx="11742062" cy="3108191"/>
          </a:xfrm>
        </p:spPr>
        <p:txBody>
          <a:bodyPr anchor="b">
            <a:noAutofit/>
          </a:bodyPr>
          <a:lstStyle>
            <a:lvl1pPr marL="0" indent="0" algn="ctr">
              <a:defRPr sz="4400">
                <a:solidFill>
                  <a:schemeClr val="bg1"/>
                </a:solidFill>
                <a:effectLst>
                  <a:glow rad="152400">
                    <a:schemeClr val="tx1">
                      <a:alpha val="90000"/>
                    </a:schemeClr>
                  </a:glow>
                </a:effectLst>
              </a:defRPr>
            </a:lvl1pPr>
          </a:lstStyle>
          <a:p>
            <a:r>
              <a:rPr lang="ja-JP" altLang="en-US" dirty="0"/>
              <a:t>マスター タイトルの書式設定</a:t>
            </a:r>
            <a:endParaRPr lang="en-US" dirty="0"/>
          </a:p>
        </p:txBody>
      </p:sp>
      <p:sp>
        <p:nvSpPr>
          <p:cNvPr id="3" name="字幕 2">
            <a:extLst>
              <a:ext uri="{FF2B5EF4-FFF2-40B4-BE49-F238E27FC236}">
                <a16:creationId xmlns:a16="http://schemas.microsoft.com/office/drawing/2014/main" id="{23F50C93-C11D-F5E6-BC14-726221B6C346}"/>
              </a:ext>
            </a:extLst>
          </p:cNvPr>
          <p:cNvSpPr>
            <a:spLocks noGrp="1"/>
          </p:cNvSpPr>
          <p:nvPr>
            <p:ph type="subTitle" idx="1"/>
          </p:nvPr>
        </p:nvSpPr>
        <p:spPr>
          <a:xfrm>
            <a:off x="208640" y="4366068"/>
            <a:ext cx="11742060" cy="1991293"/>
          </a:xfrm>
        </p:spPr>
        <p:txBody>
          <a:bodyPr/>
          <a:lstStyle>
            <a:lvl1pPr marL="0" indent="0" algn="ctr">
              <a:buNone/>
              <a:defRPr sz="2400">
                <a:solidFill>
                  <a:schemeClr val="bg1"/>
                </a:solidFill>
                <a:effectLst>
                  <a:glow rad="152400">
                    <a:schemeClr val="tx1">
                      <a:alpha val="90000"/>
                    </a:schemeClr>
                  </a:glow>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dirty="0"/>
              <a:t>マスター サブタイトルの書式設定</a:t>
            </a:r>
            <a:endParaRPr lang="en-US" dirty="0"/>
          </a:p>
        </p:txBody>
      </p:sp>
      <p:sp>
        <p:nvSpPr>
          <p:cNvPr id="4" name="日付プレースホルダー 3">
            <a:extLst>
              <a:ext uri="{FF2B5EF4-FFF2-40B4-BE49-F238E27FC236}">
                <a16:creationId xmlns:a16="http://schemas.microsoft.com/office/drawing/2014/main" id="{F40A5AF7-A28B-5473-F2D2-4CBE9BDF3E07}"/>
              </a:ext>
            </a:extLst>
          </p:cNvPr>
          <p:cNvSpPr>
            <a:spLocks noGrp="1"/>
          </p:cNvSpPr>
          <p:nvPr>
            <p:ph type="dt" sz="half" idx="10"/>
          </p:nvPr>
        </p:nvSpPr>
        <p:spPr/>
        <p:txBody>
          <a:bodyPr/>
          <a:lstStyle/>
          <a:p>
            <a:r>
              <a:rPr lang="en-US" altLang="ja-JP"/>
              <a:t>July 31, 2023</a:t>
            </a:r>
            <a:endParaRPr lang="en-US"/>
          </a:p>
        </p:txBody>
      </p:sp>
      <p:sp>
        <p:nvSpPr>
          <p:cNvPr id="5" name="フッター プレースホルダー 4">
            <a:extLst>
              <a:ext uri="{FF2B5EF4-FFF2-40B4-BE49-F238E27FC236}">
                <a16:creationId xmlns:a16="http://schemas.microsoft.com/office/drawing/2014/main" id="{BEA15889-8B93-FD01-643D-3E223869733B}"/>
              </a:ext>
            </a:extLst>
          </p:cNvPr>
          <p:cNvSpPr>
            <a:spLocks noGrp="1"/>
          </p:cNvSpPr>
          <p:nvPr>
            <p:ph type="ftr" sz="quarter" idx="11"/>
          </p:nvPr>
        </p:nvSpPr>
        <p:spPr/>
        <p:txBody>
          <a:bodyPr/>
          <a:lstStyle/>
          <a:p>
            <a:r>
              <a:rPr lang="en-US"/>
              <a:t>University of Dunaújváros, Hungary</a:t>
            </a:r>
            <a:endParaRPr lang="en-US" dirty="0"/>
          </a:p>
        </p:txBody>
      </p:sp>
      <p:sp>
        <p:nvSpPr>
          <p:cNvPr id="6" name="スライド番号プレースホルダー 5">
            <a:extLst>
              <a:ext uri="{FF2B5EF4-FFF2-40B4-BE49-F238E27FC236}">
                <a16:creationId xmlns:a16="http://schemas.microsoft.com/office/drawing/2014/main" id="{99F435EC-6F0A-2BBE-AC76-42B619C1FE13}"/>
              </a:ext>
            </a:extLst>
          </p:cNvPr>
          <p:cNvSpPr>
            <a:spLocks noGrp="1"/>
          </p:cNvSpPr>
          <p:nvPr>
            <p:ph type="sldNum" sz="quarter" idx="12"/>
          </p:nvPr>
        </p:nvSpPr>
        <p:spPr/>
        <p:txBody>
          <a:bodyPr/>
          <a:lstStyle/>
          <a:p>
            <a:fld id="{BFAB77A5-0CE0-4C3F-ADC5-9A057FC775F4}" type="slidenum">
              <a:rPr lang="en-US" smtClean="0"/>
              <a:t>‹#›</a:t>
            </a:fld>
            <a:endParaRPr lang="en-US"/>
          </a:p>
        </p:txBody>
      </p:sp>
      <p:cxnSp>
        <p:nvCxnSpPr>
          <p:cNvPr id="13" name="Straight Connector 12">
            <a:extLst>
              <a:ext uri="{FF2B5EF4-FFF2-40B4-BE49-F238E27FC236}">
                <a16:creationId xmlns:a16="http://schemas.microsoft.com/office/drawing/2014/main" id="{E129F97B-0402-9E4A-991F-57B676B7BF13}"/>
              </a:ext>
            </a:extLst>
          </p:cNvPr>
          <p:cNvCxnSpPr>
            <a:cxnSpLocks/>
          </p:cNvCxnSpPr>
          <p:nvPr userDrawn="1"/>
        </p:nvCxnSpPr>
        <p:spPr>
          <a:xfrm>
            <a:off x="419100" y="922867"/>
            <a:ext cx="540000" cy="0"/>
          </a:xfrm>
          <a:prstGeom prst="line">
            <a:avLst/>
          </a:prstGeom>
          <a:ln w="101600">
            <a:solidFill>
              <a:schemeClr val="accent2"/>
            </a:solidFill>
          </a:ln>
        </p:spPr>
        <p:style>
          <a:lnRef idx="1">
            <a:schemeClr val="accent6"/>
          </a:lnRef>
          <a:fillRef idx="0">
            <a:schemeClr val="accent6"/>
          </a:fillRef>
          <a:effectRef idx="0">
            <a:schemeClr val="accent6"/>
          </a:effectRef>
          <a:fontRef idx="minor">
            <a:schemeClr val="tx1"/>
          </a:fontRef>
        </p:style>
      </p:cxnSp>
      <p:sp>
        <p:nvSpPr>
          <p:cNvPr id="10" name="Rectangle 9">
            <a:extLst>
              <a:ext uri="{FF2B5EF4-FFF2-40B4-BE49-F238E27FC236}">
                <a16:creationId xmlns:a16="http://schemas.microsoft.com/office/drawing/2014/main" id="{8B5FC95D-58F9-B4B5-958F-7DC05817A9CA}"/>
              </a:ext>
            </a:extLst>
          </p:cNvPr>
          <p:cNvSpPr/>
          <p:nvPr userDrawn="1"/>
        </p:nvSpPr>
        <p:spPr>
          <a:xfrm>
            <a:off x="208639" y="4298093"/>
            <a:ext cx="11743200" cy="36000"/>
          </a:xfrm>
          <a:prstGeom prst="rect">
            <a:avLst/>
          </a:prstGeom>
          <a:gradFill>
            <a:gsLst>
              <a:gs pos="0">
                <a:schemeClr val="bg1">
                  <a:alpha val="0"/>
                </a:schemeClr>
              </a:gs>
              <a:gs pos="20000">
                <a:schemeClr val="bg1"/>
              </a:gs>
              <a:gs pos="71000">
                <a:schemeClr val="bg1">
                  <a:lumMod val="100000"/>
                </a:schemeClr>
              </a:gs>
              <a:gs pos="100000">
                <a:schemeClr val="bg1">
                  <a:alpha val="0"/>
                </a:schemeClr>
              </a:gs>
              <a:gs pos="100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5365354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113610A-6AB7-C697-7B4D-51F9376DEA4C}"/>
              </a:ext>
            </a:extLst>
          </p:cNvPr>
          <p:cNvSpPr>
            <a:spLocks noGrp="1"/>
          </p:cNvSpPr>
          <p:nvPr>
            <p:ph type="title"/>
          </p:nvPr>
        </p:nvSpPr>
        <p:spPr/>
        <p:txBody>
          <a:bodyPr/>
          <a:lstStyle/>
          <a:p>
            <a:r>
              <a:rPr lang="ja-JP" altLang="en-US"/>
              <a:t>マスター タイトルの書式設定</a:t>
            </a:r>
            <a:endParaRPr lang="en-US"/>
          </a:p>
        </p:txBody>
      </p:sp>
      <p:sp>
        <p:nvSpPr>
          <p:cNvPr id="3" name="縦書きテキスト プレースホルダー 2">
            <a:extLst>
              <a:ext uri="{FF2B5EF4-FFF2-40B4-BE49-F238E27FC236}">
                <a16:creationId xmlns:a16="http://schemas.microsoft.com/office/drawing/2014/main" id="{4FE99F9D-3087-6A93-35EB-B71A073A3270}"/>
              </a:ext>
            </a:extLst>
          </p:cNvPr>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日付プレースホルダー 3">
            <a:extLst>
              <a:ext uri="{FF2B5EF4-FFF2-40B4-BE49-F238E27FC236}">
                <a16:creationId xmlns:a16="http://schemas.microsoft.com/office/drawing/2014/main" id="{3034BF08-B21C-5858-C476-DDC51B70BD46}"/>
              </a:ext>
            </a:extLst>
          </p:cNvPr>
          <p:cNvSpPr>
            <a:spLocks noGrp="1"/>
          </p:cNvSpPr>
          <p:nvPr>
            <p:ph type="dt" sz="half" idx="10"/>
          </p:nvPr>
        </p:nvSpPr>
        <p:spPr/>
        <p:txBody>
          <a:bodyPr/>
          <a:lstStyle/>
          <a:p>
            <a:r>
              <a:rPr lang="en-US" altLang="ja-JP"/>
              <a:t>July 31, 2023</a:t>
            </a:r>
            <a:endParaRPr lang="en-US"/>
          </a:p>
        </p:txBody>
      </p:sp>
      <p:sp>
        <p:nvSpPr>
          <p:cNvPr id="5" name="フッター プレースホルダー 4">
            <a:extLst>
              <a:ext uri="{FF2B5EF4-FFF2-40B4-BE49-F238E27FC236}">
                <a16:creationId xmlns:a16="http://schemas.microsoft.com/office/drawing/2014/main" id="{0F8F2634-6E5E-3ED3-5672-8E513979E530}"/>
              </a:ext>
            </a:extLst>
          </p:cNvPr>
          <p:cNvSpPr>
            <a:spLocks noGrp="1"/>
          </p:cNvSpPr>
          <p:nvPr>
            <p:ph type="ftr" sz="quarter" idx="11"/>
          </p:nvPr>
        </p:nvSpPr>
        <p:spPr/>
        <p:txBody>
          <a:bodyPr/>
          <a:lstStyle/>
          <a:p>
            <a:r>
              <a:rPr lang="en-US"/>
              <a:t>University of Dunaújváros, Hungary</a:t>
            </a:r>
          </a:p>
        </p:txBody>
      </p:sp>
      <p:sp>
        <p:nvSpPr>
          <p:cNvPr id="6" name="スライド番号プレースホルダー 5">
            <a:extLst>
              <a:ext uri="{FF2B5EF4-FFF2-40B4-BE49-F238E27FC236}">
                <a16:creationId xmlns:a16="http://schemas.microsoft.com/office/drawing/2014/main" id="{91F5ACD9-18AF-F555-8DAE-72475B44BAB7}"/>
              </a:ext>
            </a:extLst>
          </p:cNvPr>
          <p:cNvSpPr>
            <a:spLocks noGrp="1"/>
          </p:cNvSpPr>
          <p:nvPr>
            <p:ph type="sldNum" sz="quarter" idx="12"/>
          </p:nvPr>
        </p:nvSpPr>
        <p:spPr/>
        <p:txBody>
          <a:bodyPr/>
          <a:lstStyle/>
          <a:p>
            <a:fld id="{BFAB77A5-0CE0-4C3F-ADC5-9A057FC775F4}" type="slidenum">
              <a:rPr lang="en-US" smtClean="0"/>
              <a:t>‹#›</a:t>
            </a:fld>
            <a:endParaRPr lang="en-US"/>
          </a:p>
        </p:txBody>
      </p:sp>
    </p:spTree>
    <p:extLst>
      <p:ext uri="{BB962C8B-B14F-4D97-AF65-F5344CB8AC3E}">
        <p14:creationId xmlns:p14="http://schemas.microsoft.com/office/powerpoint/2010/main" val="9684981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E1399B00-8DC2-A91E-A08E-375FB5BB6F40}"/>
              </a:ext>
            </a:extLst>
          </p:cNvPr>
          <p:cNvSpPr>
            <a:spLocks noGrp="1"/>
          </p:cNvSpPr>
          <p:nvPr>
            <p:ph type="title" orient="vert"/>
          </p:nvPr>
        </p:nvSpPr>
        <p:spPr>
          <a:xfrm>
            <a:off x="8724900" y="365125"/>
            <a:ext cx="2628900" cy="5811838"/>
          </a:xfrm>
        </p:spPr>
        <p:txBody>
          <a:bodyPr vert="eaVert"/>
          <a:lstStyle/>
          <a:p>
            <a:r>
              <a:rPr lang="ja-JP" altLang="en-US"/>
              <a:t>マスター タイトルの書式設定</a:t>
            </a:r>
            <a:endParaRPr lang="en-US"/>
          </a:p>
        </p:txBody>
      </p:sp>
      <p:sp>
        <p:nvSpPr>
          <p:cNvPr id="3" name="縦書きテキスト プレースホルダー 2">
            <a:extLst>
              <a:ext uri="{FF2B5EF4-FFF2-40B4-BE49-F238E27FC236}">
                <a16:creationId xmlns:a16="http://schemas.microsoft.com/office/drawing/2014/main" id="{637F54C1-F9D0-84F9-123A-FBADC34AA586}"/>
              </a:ext>
            </a:extLst>
          </p:cNvPr>
          <p:cNvSpPr>
            <a:spLocks noGrp="1"/>
          </p:cNvSpPr>
          <p:nvPr>
            <p:ph type="body" orient="vert" idx="1"/>
          </p:nvPr>
        </p:nvSpPr>
        <p:spPr>
          <a:xfrm>
            <a:off x="838200" y="365125"/>
            <a:ext cx="7734300"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日付プレースホルダー 3">
            <a:extLst>
              <a:ext uri="{FF2B5EF4-FFF2-40B4-BE49-F238E27FC236}">
                <a16:creationId xmlns:a16="http://schemas.microsoft.com/office/drawing/2014/main" id="{1CEA0BCA-D117-D70D-CF08-FDD635C8ECA0}"/>
              </a:ext>
            </a:extLst>
          </p:cNvPr>
          <p:cNvSpPr>
            <a:spLocks noGrp="1"/>
          </p:cNvSpPr>
          <p:nvPr>
            <p:ph type="dt" sz="half" idx="10"/>
          </p:nvPr>
        </p:nvSpPr>
        <p:spPr/>
        <p:txBody>
          <a:bodyPr/>
          <a:lstStyle/>
          <a:p>
            <a:r>
              <a:rPr lang="en-US" altLang="ja-JP"/>
              <a:t>July 31, 2023</a:t>
            </a:r>
            <a:endParaRPr lang="en-US"/>
          </a:p>
        </p:txBody>
      </p:sp>
      <p:sp>
        <p:nvSpPr>
          <p:cNvPr id="5" name="フッター プレースホルダー 4">
            <a:extLst>
              <a:ext uri="{FF2B5EF4-FFF2-40B4-BE49-F238E27FC236}">
                <a16:creationId xmlns:a16="http://schemas.microsoft.com/office/drawing/2014/main" id="{A2A1AB8A-667D-107A-2676-DA180313EF5E}"/>
              </a:ext>
            </a:extLst>
          </p:cNvPr>
          <p:cNvSpPr>
            <a:spLocks noGrp="1"/>
          </p:cNvSpPr>
          <p:nvPr>
            <p:ph type="ftr" sz="quarter" idx="11"/>
          </p:nvPr>
        </p:nvSpPr>
        <p:spPr/>
        <p:txBody>
          <a:bodyPr/>
          <a:lstStyle/>
          <a:p>
            <a:r>
              <a:rPr lang="en-US"/>
              <a:t>University of Dunaújváros, Hungary</a:t>
            </a:r>
          </a:p>
        </p:txBody>
      </p:sp>
      <p:sp>
        <p:nvSpPr>
          <p:cNvPr id="6" name="スライド番号プレースホルダー 5">
            <a:extLst>
              <a:ext uri="{FF2B5EF4-FFF2-40B4-BE49-F238E27FC236}">
                <a16:creationId xmlns:a16="http://schemas.microsoft.com/office/drawing/2014/main" id="{72E62735-5354-13B0-D666-12C9978CDF3A}"/>
              </a:ext>
            </a:extLst>
          </p:cNvPr>
          <p:cNvSpPr>
            <a:spLocks noGrp="1"/>
          </p:cNvSpPr>
          <p:nvPr>
            <p:ph type="sldNum" sz="quarter" idx="12"/>
          </p:nvPr>
        </p:nvSpPr>
        <p:spPr/>
        <p:txBody>
          <a:bodyPr/>
          <a:lstStyle/>
          <a:p>
            <a:fld id="{BFAB77A5-0CE0-4C3F-ADC5-9A057FC775F4}" type="slidenum">
              <a:rPr lang="en-US" smtClean="0"/>
              <a:t>‹#›</a:t>
            </a:fld>
            <a:endParaRPr lang="en-US"/>
          </a:p>
        </p:txBody>
      </p:sp>
    </p:spTree>
    <p:extLst>
      <p:ext uri="{BB962C8B-B14F-4D97-AF65-F5344CB8AC3E}">
        <p14:creationId xmlns:p14="http://schemas.microsoft.com/office/powerpoint/2010/main" val="40995311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タイトルとコンテンツ">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028D354F-C885-3555-6360-F81BD2E65C54}"/>
              </a:ext>
            </a:extLst>
          </p:cNvPr>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日付プレースホルダー 3">
            <a:extLst>
              <a:ext uri="{FF2B5EF4-FFF2-40B4-BE49-F238E27FC236}">
                <a16:creationId xmlns:a16="http://schemas.microsoft.com/office/drawing/2014/main" id="{A810F7A8-D4C3-B686-D482-9BB7FE7ED68D}"/>
              </a:ext>
            </a:extLst>
          </p:cNvPr>
          <p:cNvSpPr>
            <a:spLocks noGrp="1"/>
          </p:cNvSpPr>
          <p:nvPr>
            <p:ph type="dt" sz="half" idx="10"/>
          </p:nvPr>
        </p:nvSpPr>
        <p:spPr/>
        <p:txBody>
          <a:bodyPr/>
          <a:lstStyle/>
          <a:p>
            <a:r>
              <a:rPr lang="en-US" altLang="ja-JP"/>
              <a:t>July 31, 2023</a:t>
            </a:r>
            <a:endParaRPr lang="en-US"/>
          </a:p>
        </p:txBody>
      </p:sp>
      <p:sp>
        <p:nvSpPr>
          <p:cNvPr id="5" name="フッター プレースホルダー 4">
            <a:extLst>
              <a:ext uri="{FF2B5EF4-FFF2-40B4-BE49-F238E27FC236}">
                <a16:creationId xmlns:a16="http://schemas.microsoft.com/office/drawing/2014/main" id="{C7427409-BA7B-4614-2D93-EFDCD7C4E378}"/>
              </a:ext>
            </a:extLst>
          </p:cNvPr>
          <p:cNvSpPr>
            <a:spLocks noGrp="1"/>
          </p:cNvSpPr>
          <p:nvPr>
            <p:ph type="ftr" sz="quarter" idx="11"/>
          </p:nvPr>
        </p:nvSpPr>
        <p:spPr/>
        <p:txBody>
          <a:bodyPr/>
          <a:lstStyle/>
          <a:p>
            <a:r>
              <a:rPr lang="en-US"/>
              <a:t>University of Dunaújváros, Hungary</a:t>
            </a:r>
          </a:p>
        </p:txBody>
      </p:sp>
      <p:sp>
        <p:nvSpPr>
          <p:cNvPr id="6" name="スライド番号プレースホルダー 5">
            <a:extLst>
              <a:ext uri="{FF2B5EF4-FFF2-40B4-BE49-F238E27FC236}">
                <a16:creationId xmlns:a16="http://schemas.microsoft.com/office/drawing/2014/main" id="{75182AA9-75D7-A2B4-8C16-84E46EC57A97}"/>
              </a:ext>
            </a:extLst>
          </p:cNvPr>
          <p:cNvSpPr>
            <a:spLocks noGrp="1"/>
          </p:cNvSpPr>
          <p:nvPr>
            <p:ph type="sldNum" sz="quarter" idx="12"/>
          </p:nvPr>
        </p:nvSpPr>
        <p:spPr/>
        <p:txBody>
          <a:bodyPr/>
          <a:lstStyle/>
          <a:p>
            <a:fld id="{BFAB77A5-0CE0-4C3F-ADC5-9A057FC775F4}" type="slidenum">
              <a:rPr lang="en-US" smtClean="0"/>
              <a:t>‹#›</a:t>
            </a:fld>
            <a:endParaRPr lang="en-US"/>
          </a:p>
        </p:txBody>
      </p:sp>
      <p:sp>
        <p:nvSpPr>
          <p:cNvPr id="7" name="タイトル プレースホルダー 1">
            <a:extLst>
              <a:ext uri="{FF2B5EF4-FFF2-40B4-BE49-F238E27FC236}">
                <a16:creationId xmlns:a16="http://schemas.microsoft.com/office/drawing/2014/main" id="{28FD2772-47F2-2A91-F1A0-AAC8E980A698}"/>
              </a:ext>
            </a:extLst>
          </p:cNvPr>
          <p:cNvSpPr>
            <a:spLocks noGrp="1"/>
          </p:cNvSpPr>
          <p:nvPr>
            <p:ph type="title"/>
          </p:nvPr>
        </p:nvSpPr>
        <p:spPr>
          <a:xfrm>
            <a:off x="419100" y="21335"/>
            <a:ext cx="11314146" cy="1075098"/>
          </a:xfrm>
          <a:prstGeom prst="rect">
            <a:avLst/>
          </a:prstGeom>
        </p:spPr>
        <p:txBody>
          <a:bodyPr vert="horz" lIns="144000" tIns="45720" rIns="91440" bIns="45720" rtlCol="0" anchor="ctr">
            <a:normAutofit/>
          </a:bodyPr>
          <a:lstStyle/>
          <a:p>
            <a:r>
              <a:rPr lang="ja-JP" altLang="en-US" dirty="0"/>
              <a:t>マスター タイトルの書式設定</a:t>
            </a:r>
            <a:endParaRPr lang="en-US" dirty="0"/>
          </a:p>
        </p:txBody>
      </p:sp>
    </p:spTree>
    <p:extLst>
      <p:ext uri="{BB962C8B-B14F-4D97-AF65-F5344CB8AC3E}">
        <p14:creationId xmlns:p14="http://schemas.microsoft.com/office/powerpoint/2010/main" val="3322642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セクション見出し">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AC7C310-341F-90F8-A1DA-71D12AD31640}"/>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b="-1"/>
          <a:stretch/>
        </p:blipFill>
        <p:spPr>
          <a:xfrm>
            <a:off x="3523488" y="10"/>
            <a:ext cx="8668512" cy="6857990"/>
          </a:xfrm>
          <a:prstGeom prst="rect">
            <a:avLst/>
          </a:prstGeom>
        </p:spPr>
      </p:pic>
      <p:sp>
        <p:nvSpPr>
          <p:cNvPr id="7" name="Rectangle 6">
            <a:extLst>
              <a:ext uri="{FF2B5EF4-FFF2-40B4-BE49-F238E27FC236}">
                <a16:creationId xmlns:a16="http://schemas.microsoft.com/office/drawing/2014/main" id="{DF8631A9-3036-C9F9-574F-FFFA4334B2F9}"/>
              </a:ext>
            </a:extLst>
          </p:cNvPr>
          <p:cNvSpPr/>
          <p:nvPr userDrawn="1"/>
        </p:nvSpPr>
        <p:spPr>
          <a:xfrm>
            <a:off x="0" y="0"/>
            <a:ext cx="12191998" cy="6858000"/>
          </a:xfrm>
          <a:prstGeom prst="rect">
            <a:avLst/>
          </a:prstGeom>
          <a:gradFill flip="none" rotWithShape="1">
            <a:gsLst>
              <a:gs pos="82500">
                <a:srgbClr val="000000">
                  <a:alpha val="0"/>
                </a:srgbClr>
              </a:gs>
              <a:gs pos="55000">
                <a:schemeClr val="tx1">
                  <a:alpha val="70000"/>
                </a:schemeClr>
              </a:gs>
              <a:gs pos="35000">
                <a:schemeClr val="tx1"/>
              </a:gs>
              <a:gs pos="0">
                <a:schemeClr val="tx1"/>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8" name="Straight Connector 7">
            <a:extLst>
              <a:ext uri="{FF2B5EF4-FFF2-40B4-BE49-F238E27FC236}">
                <a16:creationId xmlns:a16="http://schemas.microsoft.com/office/drawing/2014/main" id="{633C9BBB-5824-48BF-68AE-BB9F1524AED1}"/>
              </a:ext>
            </a:extLst>
          </p:cNvPr>
          <p:cNvCxnSpPr/>
          <p:nvPr userDrawn="1"/>
        </p:nvCxnSpPr>
        <p:spPr>
          <a:xfrm>
            <a:off x="424815" y="4434103"/>
            <a:ext cx="475869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テキスト プレースホルダー 2">
            <a:extLst>
              <a:ext uri="{FF2B5EF4-FFF2-40B4-BE49-F238E27FC236}">
                <a16:creationId xmlns:a16="http://schemas.microsoft.com/office/drawing/2014/main" id="{F39B6FE0-F4F8-F564-432F-7C2B9D4F32F8}"/>
              </a:ext>
            </a:extLst>
          </p:cNvPr>
          <p:cNvSpPr>
            <a:spLocks noGrp="1"/>
          </p:cNvSpPr>
          <p:nvPr>
            <p:ph type="body" idx="1"/>
          </p:nvPr>
        </p:nvSpPr>
        <p:spPr>
          <a:xfrm>
            <a:off x="419100" y="4589463"/>
            <a:ext cx="475869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日付プレースホルダー 3">
            <a:extLst>
              <a:ext uri="{FF2B5EF4-FFF2-40B4-BE49-F238E27FC236}">
                <a16:creationId xmlns:a16="http://schemas.microsoft.com/office/drawing/2014/main" id="{AC827977-AA24-324D-6668-820A31377A2F}"/>
              </a:ext>
            </a:extLst>
          </p:cNvPr>
          <p:cNvSpPr>
            <a:spLocks noGrp="1"/>
          </p:cNvSpPr>
          <p:nvPr>
            <p:ph type="dt" sz="half" idx="10"/>
          </p:nvPr>
        </p:nvSpPr>
        <p:spPr/>
        <p:txBody>
          <a:bodyPr/>
          <a:lstStyle/>
          <a:p>
            <a:r>
              <a:rPr lang="en-US" altLang="ja-JP"/>
              <a:t>July 31, 2023</a:t>
            </a:r>
            <a:endParaRPr lang="en-US"/>
          </a:p>
        </p:txBody>
      </p:sp>
      <p:sp>
        <p:nvSpPr>
          <p:cNvPr id="5" name="フッター プレースホルダー 4">
            <a:extLst>
              <a:ext uri="{FF2B5EF4-FFF2-40B4-BE49-F238E27FC236}">
                <a16:creationId xmlns:a16="http://schemas.microsoft.com/office/drawing/2014/main" id="{D0FCD058-1B5B-9C12-C571-D58F1786240B}"/>
              </a:ext>
            </a:extLst>
          </p:cNvPr>
          <p:cNvSpPr>
            <a:spLocks noGrp="1"/>
          </p:cNvSpPr>
          <p:nvPr>
            <p:ph type="ftr" sz="quarter" idx="11"/>
          </p:nvPr>
        </p:nvSpPr>
        <p:spPr/>
        <p:txBody>
          <a:bodyPr/>
          <a:lstStyle/>
          <a:p>
            <a:r>
              <a:rPr lang="en-US"/>
              <a:t>University of Dunaújváros, Hungary</a:t>
            </a:r>
          </a:p>
        </p:txBody>
      </p:sp>
      <p:sp>
        <p:nvSpPr>
          <p:cNvPr id="6" name="スライド番号プレースホルダー 5">
            <a:extLst>
              <a:ext uri="{FF2B5EF4-FFF2-40B4-BE49-F238E27FC236}">
                <a16:creationId xmlns:a16="http://schemas.microsoft.com/office/drawing/2014/main" id="{A8C67928-165D-5A30-BFBB-79ADED05CD8C}"/>
              </a:ext>
            </a:extLst>
          </p:cNvPr>
          <p:cNvSpPr>
            <a:spLocks noGrp="1"/>
          </p:cNvSpPr>
          <p:nvPr>
            <p:ph type="sldNum" sz="quarter" idx="12"/>
          </p:nvPr>
        </p:nvSpPr>
        <p:spPr/>
        <p:txBody>
          <a:bodyPr/>
          <a:lstStyle/>
          <a:p>
            <a:fld id="{BFAB77A5-0CE0-4C3F-ADC5-9A057FC775F4}" type="slidenum">
              <a:rPr lang="en-US" smtClean="0"/>
              <a:t>‹#›</a:t>
            </a:fld>
            <a:endParaRPr lang="en-US"/>
          </a:p>
        </p:txBody>
      </p:sp>
      <p:sp>
        <p:nvSpPr>
          <p:cNvPr id="11" name="タイトル 1">
            <a:extLst>
              <a:ext uri="{FF2B5EF4-FFF2-40B4-BE49-F238E27FC236}">
                <a16:creationId xmlns:a16="http://schemas.microsoft.com/office/drawing/2014/main" id="{65508FB6-57EA-E84D-AE75-EA741924E086}"/>
              </a:ext>
            </a:extLst>
          </p:cNvPr>
          <p:cNvSpPr>
            <a:spLocks noGrp="1"/>
          </p:cNvSpPr>
          <p:nvPr>
            <p:ph type="ctrTitle"/>
          </p:nvPr>
        </p:nvSpPr>
        <p:spPr>
          <a:xfrm>
            <a:off x="419100" y="2951164"/>
            <a:ext cx="4764405" cy="1327974"/>
          </a:xfrm>
        </p:spPr>
        <p:txBody>
          <a:bodyPr anchor="b">
            <a:noAutofit/>
          </a:bodyPr>
          <a:lstStyle>
            <a:lvl1pPr marL="0" indent="0" algn="l">
              <a:defRPr sz="4400">
                <a:solidFill>
                  <a:schemeClr val="bg1"/>
                </a:solidFill>
              </a:defRPr>
            </a:lvl1pPr>
          </a:lstStyle>
          <a:p>
            <a:r>
              <a:rPr lang="ja-JP" altLang="en-US" dirty="0"/>
              <a:t>マスター タイトルの書式設定</a:t>
            </a:r>
            <a:endParaRPr lang="en-US" dirty="0"/>
          </a:p>
        </p:txBody>
      </p:sp>
      <p:cxnSp>
        <p:nvCxnSpPr>
          <p:cNvPr id="13" name="Straight Connector 12">
            <a:extLst>
              <a:ext uri="{FF2B5EF4-FFF2-40B4-BE49-F238E27FC236}">
                <a16:creationId xmlns:a16="http://schemas.microsoft.com/office/drawing/2014/main" id="{EB10BE5F-9131-3A41-D30D-5A4CECBD7C47}"/>
              </a:ext>
            </a:extLst>
          </p:cNvPr>
          <p:cNvCxnSpPr/>
          <p:nvPr userDrawn="1"/>
        </p:nvCxnSpPr>
        <p:spPr>
          <a:xfrm>
            <a:off x="419100" y="922867"/>
            <a:ext cx="540000" cy="0"/>
          </a:xfrm>
          <a:prstGeom prst="line">
            <a:avLst/>
          </a:prstGeom>
          <a:ln w="101600">
            <a:solidFill>
              <a:schemeClr val="accent2"/>
            </a:solidFill>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4186157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 つのコンテンツ">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D44C8361-D5C3-5221-7BF7-5EAE746CD7CD}"/>
              </a:ext>
            </a:extLst>
          </p:cNvPr>
          <p:cNvSpPr>
            <a:spLocks noGrp="1"/>
          </p:cNvSpPr>
          <p:nvPr>
            <p:ph sz="half" idx="1"/>
          </p:nvPr>
        </p:nvSpPr>
        <p:spPr>
          <a:xfrm>
            <a:off x="419100" y="1244599"/>
            <a:ext cx="5580000" cy="5215467"/>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コンテンツ プレースホルダー 3">
            <a:extLst>
              <a:ext uri="{FF2B5EF4-FFF2-40B4-BE49-F238E27FC236}">
                <a16:creationId xmlns:a16="http://schemas.microsoft.com/office/drawing/2014/main" id="{D0E13945-35E3-3E54-F9F6-4318CAFC5812}"/>
              </a:ext>
            </a:extLst>
          </p:cNvPr>
          <p:cNvSpPr>
            <a:spLocks noGrp="1"/>
          </p:cNvSpPr>
          <p:nvPr>
            <p:ph sz="half" idx="2"/>
          </p:nvPr>
        </p:nvSpPr>
        <p:spPr>
          <a:xfrm>
            <a:off x="6172200" y="1244599"/>
            <a:ext cx="5580000" cy="521546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日付プレースホルダー 4">
            <a:extLst>
              <a:ext uri="{FF2B5EF4-FFF2-40B4-BE49-F238E27FC236}">
                <a16:creationId xmlns:a16="http://schemas.microsoft.com/office/drawing/2014/main" id="{A2BFC7D9-EC10-D6BD-2EB7-A3823CB22E8E}"/>
              </a:ext>
            </a:extLst>
          </p:cNvPr>
          <p:cNvSpPr>
            <a:spLocks noGrp="1"/>
          </p:cNvSpPr>
          <p:nvPr>
            <p:ph type="dt" sz="half" idx="10"/>
          </p:nvPr>
        </p:nvSpPr>
        <p:spPr>
          <a:xfrm>
            <a:off x="419100" y="6492874"/>
            <a:ext cx="2964193" cy="365125"/>
          </a:xfrm>
        </p:spPr>
        <p:txBody>
          <a:bodyPr/>
          <a:lstStyle/>
          <a:p>
            <a:r>
              <a:rPr lang="en-US" altLang="ja-JP"/>
              <a:t>July 31, 2023</a:t>
            </a:r>
            <a:endParaRPr lang="en-US"/>
          </a:p>
        </p:txBody>
      </p:sp>
      <p:sp>
        <p:nvSpPr>
          <p:cNvPr id="6" name="フッター プレースホルダー 5">
            <a:extLst>
              <a:ext uri="{FF2B5EF4-FFF2-40B4-BE49-F238E27FC236}">
                <a16:creationId xmlns:a16="http://schemas.microsoft.com/office/drawing/2014/main" id="{0887A924-F333-6FB0-D900-2B4134E7A84D}"/>
              </a:ext>
            </a:extLst>
          </p:cNvPr>
          <p:cNvSpPr>
            <a:spLocks noGrp="1"/>
          </p:cNvSpPr>
          <p:nvPr>
            <p:ph type="ftr" sz="quarter" idx="11"/>
          </p:nvPr>
        </p:nvSpPr>
        <p:spPr/>
        <p:txBody>
          <a:bodyPr/>
          <a:lstStyle/>
          <a:p>
            <a:r>
              <a:rPr lang="en-US"/>
              <a:t>University of Dunaújváros, Hungary</a:t>
            </a:r>
          </a:p>
        </p:txBody>
      </p:sp>
      <p:sp>
        <p:nvSpPr>
          <p:cNvPr id="7" name="スライド番号プレースホルダー 6">
            <a:extLst>
              <a:ext uri="{FF2B5EF4-FFF2-40B4-BE49-F238E27FC236}">
                <a16:creationId xmlns:a16="http://schemas.microsoft.com/office/drawing/2014/main" id="{CEFB8E98-48BB-12B7-231A-9862A4D0CAB4}"/>
              </a:ext>
            </a:extLst>
          </p:cNvPr>
          <p:cNvSpPr>
            <a:spLocks noGrp="1"/>
          </p:cNvSpPr>
          <p:nvPr>
            <p:ph type="sldNum" sz="quarter" idx="12"/>
          </p:nvPr>
        </p:nvSpPr>
        <p:spPr/>
        <p:txBody>
          <a:bodyPr/>
          <a:lstStyle/>
          <a:p>
            <a:fld id="{BFAB77A5-0CE0-4C3F-ADC5-9A057FC775F4}" type="slidenum">
              <a:rPr lang="en-US" smtClean="0"/>
              <a:t>‹#›</a:t>
            </a:fld>
            <a:endParaRPr lang="en-US"/>
          </a:p>
        </p:txBody>
      </p:sp>
      <p:sp>
        <p:nvSpPr>
          <p:cNvPr id="9" name="タイトル プレースホルダー 1">
            <a:extLst>
              <a:ext uri="{FF2B5EF4-FFF2-40B4-BE49-F238E27FC236}">
                <a16:creationId xmlns:a16="http://schemas.microsoft.com/office/drawing/2014/main" id="{1FF49809-9D75-638D-1468-87850AA05CAA}"/>
              </a:ext>
            </a:extLst>
          </p:cNvPr>
          <p:cNvSpPr>
            <a:spLocks noGrp="1"/>
          </p:cNvSpPr>
          <p:nvPr>
            <p:ph type="title"/>
          </p:nvPr>
        </p:nvSpPr>
        <p:spPr>
          <a:xfrm>
            <a:off x="419100" y="21335"/>
            <a:ext cx="11314146" cy="1075098"/>
          </a:xfrm>
          <a:prstGeom prst="rect">
            <a:avLst/>
          </a:prstGeom>
        </p:spPr>
        <p:txBody>
          <a:bodyPr vert="horz" lIns="144000" tIns="45720" rIns="91440" bIns="45720" rtlCol="0" anchor="ctr">
            <a:normAutofit/>
          </a:bodyPr>
          <a:lstStyle/>
          <a:p>
            <a:r>
              <a:rPr lang="ja-JP" altLang="en-US" dirty="0"/>
              <a:t>マスター タイトルの書式設定</a:t>
            </a:r>
            <a:endParaRPr lang="en-US" dirty="0"/>
          </a:p>
        </p:txBody>
      </p:sp>
    </p:spTree>
    <p:extLst>
      <p:ext uri="{BB962C8B-B14F-4D97-AF65-F5344CB8AC3E}">
        <p14:creationId xmlns:p14="http://schemas.microsoft.com/office/powerpoint/2010/main" val="27837544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較">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3ECF8E5C-C69D-86BE-B1FD-8CC16B55B4B6}"/>
              </a:ext>
            </a:extLst>
          </p:cNvPr>
          <p:cNvSpPr>
            <a:spLocks noGrp="1"/>
          </p:cNvSpPr>
          <p:nvPr>
            <p:ph type="body" idx="1"/>
          </p:nvPr>
        </p:nvSpPr>
        <p:spPr>
          <a:xfrm>
            <a:off x="419100" y="1248834"/>
            <a:ext cx="5578475" cy="618066"/>
          </a:xfrm>
        </p:spPr>
        <p:txBody>
          <a:bodyPr anchor="ctr">
            <a:normAutofit/>
          </a:bodyPr>
          <a:lstStyle>
            <a:lvl1pPr marL="0" indent="0" algn="ctr">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dirty="0"/>
              <a:t>マスター テキストの書式設定</a:t>
            </a:r>
          </a:p>
        </p:txBody>
      </p:sp>
      <p:sp>
        <p:nvSpPr>
          <p:cNvPr id="4" name="コンテンツ プレースホルダー 3">
            <a:extLst>
              <a:ext uri="{FF2B5EF4-FFF2-40B4-BE49-F238E27FC236}">
                <a16:creationId xmlns:a16="http://schemas.microsoft.com/office/drawing/2014/main" id="{D2A8B358-09DE-837D-5A23-9CD570436ED2}"/>
              </a:ext>
            </a:extLst>
          </p:cNvPr>
          <p:cNvSpPr>
            <a:spLocks noGrp="1"/>
          </p:cNvSpPr>
          <p:nvPr>
            <p:ph sz="half" idx="2"/>
          </p:nvPr>
        </p:nvSpPr>
        <p:spPr>
          <a:xfrm>
            <a:off x="419100" y="2175932"/>
            <a:ext cx="5578475" cy="4316941"/>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テキスト プレースホルダー 4">
            <a:extLst>
              <a:ext uri="{FF2B5EF4-FFF2-40B4-BE49-F238E27FC236}">
                <a16:creationId xmlns:a16="http://schemas.microsoft.com/office/drawing/2014/main" id="{57BB3F32-EB68-CE02-7AF4-7828F193A7BE}"/>
              </a:ext>
            </a:extLst>
          </p:cNvPr>
          <p:cNvSpPr>
            <a:spLocks noGrp="1"/>
          </p:cNvSpPr>
          <p:nvPr>
            <p:ph type="body" sz="quarter" idx="3"/>
          </p:nvPr>
        </p:nvSpPr>
        <p:spPr>
          <a:xfrm>
            <a:off x="6172200" y="1248834"/>
            <a:ext cx="5580000" cy="618066"/>
          </a:xfrm>
        </p:spPr>
        <p:txBody>
          <a:bodyPr anchor="ctr">
            <a:normAutofit/>
          </a:bodyPr>
          <a:lstStyle>
            <a:lvl1pPr marL="0" indent="0" algn="ctr">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コンテンツ プレースホルダー 5">
            <a:extLst>
              <a:ext uri="{FF2B5EF4-FFF2-40B4-BE49-F238E27FC236}">
                <a16:creationId xmlns:a16="http://schemas.microsoft.com/office/drawing/2014/main" id="{3B5897B1-39DB-57C3-7516-080DBB70896A}"/>
              </a:ext>
            </a:extLst>
          </p:cNvPr>
          <p:cNvSpPr>
            <a:spLocks noGrp="1"/>
          </p:cNvSpPr>
          <p:nvPr>
            <p:ph sz="quarter" idx="4"/>
          </p:nvPr>
        </p:nvSpPr>
        <p:spPr>
          <a:xfrm>
            <a:off x="6172200" y="2175932"/>
            <a:ext cx="5580000" cy="4316941"/>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7" name="日付プレースホルダー 6">
            <a:extLst>
              <a:ext uri="{FF2B5EF4-FFF2-40B4-BE49-F238E27FC236}">
                <a16:creationId xmlns:a16="http://schemas.microsoft.com/office/drawing/2014/main" id="{A956FADA-F10E-C727-EFB0-D3236FFA584E}"/>
              </a:ext>
            </a:extLst>
          </p:cNvPr>
          <p:cNvSpPr>
            <a:spLocks noGrp="1"/>
          </p:cNvSpPr>
          <p:nvPr>
            <p:ph type="dt" sz="half" idx="10"/>
          </p:nvPr>
        </p:nvSpPr>
        <p:spPr>
          <a:xfrm>
            <a:off x="419100" y="6492874"/>
            <a:ext cx="2964193" cy="365125"/>
          </a:xfrm>
        </p:spPr>
        <p:txBody>
          <a:bodyPr/>
          <a:lstStyle/>
          <a:p>
            <a:r>
              <a:rPr lang="en-US" altLang="ja-JP"/>
              <a:t>July 31, 2023</a:t>
            </a:r>
            <a:endParaRPr lang="en-US"/>
          </a:p>
        </p:txBody>
      </p:sp>
      <p:sp>
        <p:nvSpPr>
          <p:cNvPr id="8" name="フッター プレースホルダー 7">
            <a:extLst>
              <a:ext uri="{FF2B5EF4-FFF2-40B4-BE49-F238E27FC236}">
                <a16:creationId xmlns:a16="http://schemas.microsoft.com/office/drawing/2014/main" id="{F7AFCFD9-068B-FEEB-DC13-4510FE80A838}"/>
              </a:ext>
            </a:extLst>
          </p:cNvPr>
          <p:cNvSpPr>
            <a:spLocks noGrp="1"/>
          </p:cNvSpPr>
          <p:nvPr>
            <p:ph type="ftr" sz="quarter" idx="11"/>
          </p:nvPr>
        </p:nvSpPr>
        <p:spPr/>
        <p:txBody>
          <a:bodyPr/>
          <a:lstStyle/>
          <a:p>
            <a:r>
              <a:rPr lang="en-US"/>
              <a:t>University of Dunaújváros, Hungary</a:t>
            </a:r>
          </a:p>
        </p:txBody>
      </p:sp>
      <p:sp>
        <p:nvSpPr>
          <p:cNvPr id="9" name="スライド番号プレースホルダー 8">
            <a:extLst>
              <a:ext uri="{FF2B5EF4-FFF2-40B4-BE49-F238E27FC236}">
                <a16:creationId xmlns:a16="http://schemas.microsoft.com/office/drawing/2014/main" id="{099BD006-0615-9AA9-4C2A-67329A5E0B78}"/>
              </a:ext>
            </a:extLst>
          </p:cNvPr>
          <p:cNvSpPr>
            <a:spLocks noGrp="1"/>
          </p:cNvSpPr>
          <p:nvPr>
            <p:ph type="sldNum" sz="quarter" idx="12"/>
          </p:nvPr>
        </p:nvSpPr>
        <p:spPr/>
        <p:txBody>
          <a:bodyPr/>
          <a:lstStyle/>
          <a:p>
            <a:fld id="{BFAB77A5-0CE0-4C3F-ADC5-9A057FC775F4}" type="slidenum">
              <a:rPr lang="en-US" smtClean="0"/>
              <a:t>‹#›</a:t>
            </a:fld>
            <a:endParaRPr lang="en-US"/>
          </a:p>
        </p:txBody>
      </p:sp>
      <p:sp>
        <p:nvSpPr>
          <p:cNvPr id="11" name="タイトル プレースホルダー 1">
            <a:extLst>
              <a:ext uri="{FF2B5EF4-FFF2-40B4-BE49-F238E27FC236}">
                <a16:creationId xmlns:a16="http://schemas.microsoft.com/office/drawing/2014/main" id="{8F8F4D64-30B4-292D-5A23-B344DE4981F3}"/>
              </a:ext>
            </a:extLst>
          </p:cNvPr>
          <p:cNvSpPr>
            <a:spLocks noGrp="1"/>
          </p:cNvSpPr>
          <p:nvPr>
            <p:ph type="title"/>
          </p:nvPr>
        </p:nvSpPr>
        <p:spPr>
          <a:xfrm>
            <a:off x="419100" y="21335"/>
            <a:ext cx="11314146" cy="1075098"/>
          </a:xfrm>
          <a:prstGeom prst="rect">
            <a:avLst/>
          </a:prstGeom>
        </p:spPr>
        <p:txBody>
          <a:bodyPr vert="horz" lIns="144000" tIns="45720" rIns="91440" bIns="45720" rtlCol="0" anchor="ctr">
            <a:normAutofit/>
          </a:bodyPr>
          <a:lstStyle/>
          <a:p>
            <a:r>
              <a:rPr lang="ja-JP" altLang="en-US" dirty="0"/>
              <a:t>マスター タイトルの書式設定</a:t>
            </a:r>
            <a:endParaRPr lang="en-US" dirty="0"/>
          </a:p>
        </p:txBody>
      </p:sp>
      <p:pic>
        <p:nvPicPr>
          <p:cNvPr id="10" name="Picture 3">
            <a:extLst>
              <a:ext uri="{FF2B5EF4-FFF2-40B4-BE49-F238E27FC236}">
                <a16:creationId xmlns:a16="http://schemas.microsoft.com/office/drawing/2014/main" id="{AE2528AB-A3DB-1914-4566-EACD8C612303}"/>
              </a:ext>
            </a:extLst>
          </p:cNvPr>
          <p:cNvPicPr>
            <a:picLocks noChangeAspect="1"/>
          </p:cNvPicPr>
          <p:nvPr userDrawn="1"/>
        </p:nvPicPr>
        <p:blipFill rotWithShape="1">
          <a:blip r:embed="rId2"/>
          <a:srcRect l="50657" t="37356" r="3702" b="60641"/>
          <a:stretch/>
        </p:blipFill>
        <p:spPr>
          <a:xfrm>
            <a:off x="6172200" y="1925900"/>
            <a:ext cx="5561046" cy="152402"/>
          </a:xfrm>
          <a:prstGeom prst="rect">
            <a:avLst/>
          </a:prstGeom>
        </p:spPr>
      </p:pic>
      <p:pic>
        <p:nvPicPr>
          <p:cNvPr id="12" name="Picture 3">
            <a:extLst>
              <a:ext uri="{FF2B5EF4-FFF2-40B4-BE49-F238E27FC236}">
                <a16:creationId xmlns:a16="http://schemas.microsoft.com/office/drawing/2014/main" id="{12146DAA-63FB-5EB5-3522-515131E7499E}"/>
              </a:ext>
            </a:extLst>
          </p:cNvPr>
          <p:cNvPicPr>
            <a:picLocks noChangeAspect="1"/>
          </p:cNvPicPr>
          <p:nvPr userDrawn="1"/>
        </p:nvPicPr>
        <p:blipFill rotWithShape="1">
          <a:blip r:embed="rId2"/>
          <a:srcRect l="3440" t="37040" r="50775" b="60958"/>
          <a:stretch/>
        </p:blipFill>
        <p:spPr>
          <a:xfrm>
            <a:off x="419100" y="1925900"/>
            <a:ext cx="5578475" cy="152402"/>
          </a:xfrm>
          <a:prstGeom prst="rect">
            <a:avLst/>
          </a:prstGeom>
        </p:spPr>
      </p:pic>
    </p:spTree>
    <p:extLst>
      <p:ext uri="{BB962C8B-B14F-4D97-AF65-F5344CB8AC3E}">
        <p14:creationId xmlns:p14="http://schemas.microsoft.com/office/powerpoint/2010/main" val="20734109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E2D7C41-AF48-8150-5691-41827FE590DB}"/>
              </a:ext>
            </a:extLst>
          </p:cNvPr>
          <p:cNvSpPr>
            <a:spLocks noGrp="1"/>
          </p:cNvSpPr>
          <p:nvPr>
            <p:ph type="title"/>
          </p:nvPr>
        </p:nvSpPr>
        <p:spPr/>
        <p:txBody>
          <a:bodyPr/>
          <a:lstStyle/>
          <a:p>
            <a:r>
              <a:rPr lang="ja-JP" altLang="en-US"/>
              <a:t>マスター タイトルの書式設定</a:t>
            </a:r>
            <a:endParaRPr lang="en-US"/>
          </a:p>
        </p:txBody>
      </p:sp>
      <p:sp>
        <p:nvSpPr>
          <p:cNvPr id="3" name="日付プレースホルダー 2">
            <a:extLst>
              <a:ext uri="{FF2B5EF4-FFF2-40B4-BE49-F238E27FC236}">
                <a16:creationId xmlns:a16="http://schemas.microsoft.com/office/drawing/2014/main" id="{A56CF18B-A084-50D8-9651-8186C6BAB0C9}"/>
              </a:ext>
            </a:extLst>
          </p:cNvPr>
          <p:cNvSpPr>
            <a:spLocks noGrp="1"/>
          </p:cNvSpPr>
          <p:nvPr>
            <p:ph type="dt" sz="half" idx="10"/>
          </p:nvPr>
        </p:nvSpPr>
        <p:spPr/>
        <p:txBody>
          <a:bodyPr/>
          <a:lstStyle/>
          <a:p>
            <a:r>
              <a:rPr lang="en-US" altLang="ja-JP"/>
              <a:t>July 31, 2023</a:t>
            </a:r>
            <a:endParaRPr lang="en-US"/>
          </a:p>
        </p:txBody>
      </p:sp>
      <p:sp>
        <p:nvSpPr>
          <p:cNvPr id="4" name="フッター プレースホルダー 3">
            <a:extLst>
              <a:ext uri="{FF2B5EF4-FFF2-40B4-BE49-F238E27FC236}">
                <a16:creationId xmlns:a16="http://schemas.microsoft.com/office/drawing/2014/main" id="{4A0D33B9-A1B2-B2A6-2D12-6CBE10FEB93D}"/>
              </a:ext>
            </a:extLst>
          </p:cNvPr>
          <p:cNvSpPr>
            <a:spLocks noGrp="1"/>
          </p:cNvSpPr>
          <p:nvPr>
            <p:ph type="ftr" sz="quarter" idx="11"/>
          </p:nvPr>
        </p:nvSpPr>
        <p:spPr/>
        <p:txBody>
          <a:bodyPr/>
          <a:lstStyle/>
          <a:p>
            <a:r>
              <a:rPr lang="en-US"/>
              <a:t>University of Dunaújváros, Hungary</a:t>
            </a:r>
          </a:p>
        </p:txBody>
      </p:sp>
      <p:sp>
        <p:nvSpPr>
          <p:cNvPr id="5" name="スライド番号プレースホルダー 4">
            <a:extLst>
              <a:ext uri="{FF2B5EF4-FFF2-40B4-BE49-F238E27FC236}">
                <a16:creationId xmlns:a16="http://schemas.microsoft.com/office/drawing/2014/main" id="{85E5BD63-C7F9-036D-3433-692B221A2F9A}"/>
              </a:ext>
            </a:extLst>
          </p:cNvPr>
          <p:cNvSpPr>
            <a:spLocks noGrp="1"/>
          </p:cNvSpPr>
          <p:nvPr>
            <p:ph type="sldNum" sz="quarter" idx="12"/>
          </p:nvPr>
        </p:nvSpPr>
        <p:spPr/>
        <p:txBody>
          <a:bodyPr/>
          <a:lstStyle/>
          <a:p>
            <a:fld id="{BFAB77A5-0CE0-4C3F-ADC5-9A057FC775F4}" type="slidenum">
              <a:rPr lang="en-US" smtClean="0"/>
              <a:t>‹#›</a:t>
            </a:fld>
            <a:endParaRPr lang="en-US"/>
          </a:p>
        </p:txBody>
      </p:sp>
    </p:spTree>
    <p:extLst>
      <p:ext uri="{BB962C8B-B14F-4D97-AF65-F5344CB8AC3E}">
        <p14:creationId xmlns:p14="http://schemas.microsoft.com/office/powerpoint/2010/main" val="40009091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525ED935-2196-217E-42E3-F442A4FDFA39}"/>
              </a:ext>
            </a:extLst>
          </p:cNvPr>
          <p:cNvSpPr>
            <a:spLocks noGrp="1"/>
          </p:cNvSpPr>
          <p:nvPr>
            <p:ph type="dt" sz="half" idx="10"/>
          </p:nvPr>
        </p:nvSpPr>
        <p:spPr/>
        <p:txBody>
          <a:bodyPr/>
          <a:lstStyle/>
          <a:p>
            <a:r>
              <a:rPr lang="en-US" altLang="ja-JP"/>
              <a:t>July 31, 2023</a:t>
            </a:r>
            <a:endParaRPr lang="en-US"/>
          </a:p>
        </p:txBody>
      </p:sp>
      <p:sp>
        <p:nvSpPr>
          <p:cNvPr id="3" name="フッター プレースホルダー 2">
            <a:extLst>
              <a:ext uri="{FF2B5EF4-FFF2-40B4-BE49-F238E27FC236}">
                <a16:creationId xmlns:a16="http://schemas.microsoft.com/office/drawing/2014/main" id="{82240BB5-07DF-8561-10B8-1A1732DEF336}"/>
              </a:ext>
            </a:extLst>
          </p:cNvPr>
          <p:cNvSpPr>
            <a:spLocks noGrp="1"/>
          </p:cNvSpPr>
          <p:nvPr>
            <p:ph type="ftr" sz="quarter" idx="11"/>
          </p:nvPr>
        </p:nvSpPr>
        <p:spPr/>
        <p:txBody>
          <a:bodyPr/>
          <a:lstStyle/>
          <a:p>
            <a:r>
              <a:rPr lang="en-US"/>
              <a:t>University of Dunaújváros, Hungary</a:t>
            </a:r>
          </a:p>
        </p:txBody>
      </p:sp>
      <p:sp>
        <p:nvSpPr>
          <p:cNvPr id="4" name="スライド番号プレースホルダー 3">
            <a:extLst>
              <a:ext uri="{FF2B5EF4-FFF2-40B4-BE49-F238E27FC236}">
                <a16:creationId xmlns:a16="http://schemas.microsoft.com/office/drawing/2014/main" id="{4C36613E-876F-2FB2-F915-062CF9ECC8CD}"/>
              </a:ext>
            </a:extLst>
          </p:cNvPr>
          <p:cNvSpPr>
            <a:spLocks noGrp="1"/>
          </p:cNvSpPr>
          <p:nvPr>
            <p:ph type="sldNum" sz="quarter" idx="12"/>
          </p:nvPr>
        </p:nvSpPr>
        <p:spPr/>
        <p:txBody>
          <a:bodyPr/>
          <a:lstStyle/>
          <a:p>
            <a:fld id="{BFAB77A5-0CE0-4C3F-ADC5-9A057FC775F4}" type="slidenum">
              <a:rPr lang="en-US" smtClean="0"/>
              <a:t>‹#›</a:t>
            </a:fld>
            <a:endParaRPr lang="en-US"/>
          </a:p>
        </p:txBody>
      </p:sp>
    </p:spTree>
    <p:extLst>
      <p:ext uri="{BB962C8B-B14F-4D97-AF65-F5344CB8AC3E}">
        <p14:creationId xmlns:p14="http://schemas.microsoft.com/office/powerpoint/2010/main" val="29994346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074E4E8-75BF-0851-E3C2-3BD4595B8B04}"/>
              </a:ext>
            </a:extLst>
          </p:cNvPr>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a:p>
        </p:txBody>
      </p:sp>
      <p:sp>
        <p:nvSpPr>
          <p:cNvPr id="3" name="コンテンツ プレースホルダー 2">
            <a:extLst>
              <a:ext uri="{FF2B5EF4-FFF2-40B4-BE49-F238E27FC236}">
                <a16:creationId xmlns:a16="http://schemas.microsoft.com/office/drawing/2014/main" id="{4AA6C040-166B-BF73-23DA-4234548CDF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テキスト プレースホルダー 3">
            <a:extLst>
              <a:ext uri="{FF2B5EF4-FFF2-40B4-BE49-F238E27FC236}">
                <a16:creationId xmlns:a16="http://schemas.microsoft.com/office/drawing/2014/main" id="{80B7A80B-94DA-CA3D-6F5B-E0163BDA2B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日付プレースホルダー 4">
            <a:extLst>
              <a:ext uri="{FF2B5EF4-FFF2-40B4-BE49-F238E27FC236}">
                <a16:creationId xmlns:a16="http://schemas.microsoft.com/office/drawing/2014/main" id="{F6C2F58D-A71A-0403-DF3D-0CF9E8B2EF66}"/>
              </a:ext>
            </a:extLst>
          </p:cNvPr>
          <p:cNvSpPr>
            <a:spLocks noGrp="1"/>
          </p:cNvSpPr>
          <p:nvPr>
            <p:ph type="dt" sz="half" idx="10"/>
          </p:nvPr>
        </p:nvSpPr>
        <p:spPr/>
        <p:txBody>
          <a:bodyPr/>
          <a:lstStyle/>
          <a:p>
            <a:r>
              <a:rPr lang="en-US" altLang="ja-JP"/>
              <a:t>July 31, 2023</a:t>
            </a:r>
            <a:endParaRPr lang="en-US"/>
          </a:p>
        </p:txBody>
      </p:sp>
      <p:sp>
        <p:nvSpPr>
          <p:cNvPr id="6" name="フッター プレースホルダー 5">
            <a:extLst>
              <a:ext uri="{FF2B5EF4-FFF2-40B4-BE49-F238E27FC236}">
                <a16:creationId xmlns:a16="http://schemas.microsoft.com/office/drawing/2014/main" id="{620F4735-F4CF-6F0D-307D-BD798C6FF6ED}"/>
              </a:ext>
            </a:extLst>
          </p:cNvPr>
          <p:cNvSpPr>
            <a:spLocks noGrp="1"/>
          </p:cNvSpPr>
          <p:nvPr>
            <p:ph type="ftr" sz="quarter" idx="11"/>
          </p:nvPr>
        </p:nvSpPr>
        <p:spPr/>
        <p:txBody>
          <a:bodyPr/>
          <a:lstStyle/>
          <a:p>
            <a:r>
              <a:rPr lang="en-US"/>
              <a:t>University of Dunaújváros, Hungary</a:t>
            </a:r>
          </a:p>
        </p:txBody>
      </p:sp>
      <p:sp>
        <p:nvSpPr>
          <p:cNvPr id="7" name="スライド番号プレースホルダー 6">
            <a:extLst>
              <a:ext uri="{FF2B5EF4-FFF2-40B4-BE49-F238E27FC236}">
                <a16:creationId xmlns:a16="http://schemas.microsoft.com/office/drawing/2014/main" id="{3A61CC8F-EDA2-E9CA-95E2-23665BDC4629}"/>
              </a:ext>
            </a:extLst>
          </p:cNvPr>
          <p:cNvSpPr>
            <a:spLocks noGrp="1"/>
          </p:cNvSpPr>
          <p:nvPr>
            <p:ph type="sldNum" sz="quarter" idx="12"/>
          </p:nvPr>
        </p:nvSpPr>
        <p:spPr/>
        <p:txBody>
          <a:bodyPr/>
          <a:lstStyle/>
          <a:p>
            <a:fld id="{BFAB77A5-0CE0-4C3F-ADC5-9A057FC775F4}" type="slidenum">
              <a:rPr lang="en-US" smtClean="0"/>
              <a:t>‹#›</a:t>
            </a:fld>
            <a:endParaRPr lang="en-US"/>
          </a:p>
        </p:txBody>
      </p:sp>
    </p:spTree>
    <p:extLst>
      <p:ext uri="{BB962C8B-B14F-4D97-AF65-F5344CB8AC3E}">
        <p14:creationId xmlns:p14="http://schemas.microsoft.com/office/powerpoint/2010/main" val="16193210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75CA587-BC0D-F11D-77B0-9BAE929C4549}"/>
              </a:ext>
            </a:extLst>
          </p:cNvPr>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a:p>
        </p:txBody>
      </p:sp>
      <p:sp>
        <p:nvSpPr>
          <p:cNvPr id="3" name="図プレースホルダー 2">
            <a:extLst>
              <a:ext uri="{FF2B5EF4-FFF2-40B4-BE49-F238E27FC236}">
                <a16:creationId xmlns:a16="http://schemas.microsoft.com/office/drawing/2014/main" id="{5F7AE6C9-3595-C19C-03C7-01AF3115BA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テキスト プレースホルダー 3">
            <a:extLst>
              <a:ext uri="{FF2B5EF4-FFF2-40B4-BE49-F238E27FC236}">
                <a16:creationId xmlns:a16="http://schemas.microsoft.com/office/drawing/2014/main" id="{089B7FEF-3847-44C9-4B3E-CA541201FD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日付プレースホルダー 4">
            <a:extLst>
              <a:ext uri="{FF2B5EF4-FFF2-40B4-BE49-F238E27FC236}">
                <a16:creationId xmlns:a16="http://schemas.microsoft.com/office/drawing/2014/main" id="{ED33CAFB-FDA2-2445-A9BD-D0DD4C17D6B7}"/>
              </a:ext>
            </a:extLst>
          </p:cNvPr>
          <p:cNvSpPr>
            <a:spLocks noGrp="1"/>
          </p:cNvSpPr>
          <p:nvPr>
            <p:ph type="dt" sz="half" idx="10"/>
          </p:nvPr>
        </p:nvSpPr>
        <p:spPr/>
        <p:txBody>
          <a:bodyPr/>
          <a:lstStyle/>
          <a:p>
            <a:r>
              <a:rPr lang="en-US" altLang="ja-JP"/>
              <a:t>July 31, 2023</a:t>
            </a:r>
            <a:endParaRPr lang="en-US"/>
          </a:p>
        </p:txBody>
      </p:sp>
      <p:sp>
        <p:nvSpPr>
          <p:cNvPr id="6" name="フッター プレースホルダー 5">
            <a:extLst>
              <a:ext uri="{FF2B5EF4-FFF2-40B4-BE49-F238E27FC236}">
                <a16:creationId xmlns:a16="http://schemas.microsoft.com/office/drawing/2014/main" id="{BC3A5B40-9843-9BCF-1107-19B660256BAA}"/>
              </a:ext>
            </a:extLst>
          </p:cNvPr>
          <p:cNvSpPr>
            <a:spLocks noGrp="1"/>
          </p:cNvSpPr>
          <p:nvPr>
            <p:ph type="ftr" sz="quarter" idx="11"/>
          </p:nvPr>
        </p:nvSpPr>
        <p:spPr/>
        <p:txBody>
          <a:bodyPr/>
          <a:lstStyle/>
          <a:p>
            <a:r>
              <a:rPr lang="en-US"/>
              <a:t>University of Dunaújváros, Hungary</a:t>
            </a:r>
          </a:p>
        </p:txBody>
      </p:sp>
      <p:sp>
        <p:nvSpPr>
          <p:cNvPr id="7" name="スライド番号プレースホルダー 6">
            <a:extLst>
              <a:ext uri="{FF2B5EF4-FFF2-40B4-BE49-F238E27FC236}">
                <a16:creationId xmlns:a16="http://schemas.microsoft.com/office/drawing/2014/main" id="{D08C9B47-7E22-B28E-D6E5-22A944139069}"/>
              </a:ext>
            </a:extLst>
          </p:cNvPr>
          <p:cNvSpPr>
            <a:spLocks noGrp="1"/>
          </p:cNvSpPr>
          <p:nvPr>
            <p:ph type="sldNum" sz="quarter" idx="12"/>
          </p:nvPr>
        </p:nvSpPr>
        <p:spPr/>
        <p:txBody>
          <a:bodyPr/>
          <a:lstStyle/>
          <a:p>
            <a:fld id="{BFAB77A5-0CE0-4C3F-ADC5-9A057FC775F4}" type="slidenum">
              <a:rPr lang="en-US" smtClean="0"/>
              <a:t>‹#›</a:t>
            </a:fld>
            <a:endParaRPr lang="en-US"/>
          </a:p>
        </p:txBody>
      </p:sp>
    </p:spTree>
    <p:extLst>
      <p:ext uri="{BB962C8B-B14F-4D97-AF65-F5344CB8AC3E}">
        <p14:creationId xmlns:p14="http://schemas.microsoft.com/office/powerpoint/2010/main" val="4195593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3">
            <a:extLst>
              <a:ext uri="{FF2B5EF4-FFF2-40B4-BE49-F238E27FC236}">
                <a16:creationId xmlns:a16="http://schemas.microsoft.com/office/drawing/2014/main" id="{58157FC1-27BD-6FD6-844E-22AABFA3CAB5}"/>
              </a:ext>
            </a:extLst>
          </p:cNvPr>
          <p:cNvPicPr>
            <a:picLocks noChangeAspect="1"/>
          </p:cNvPicPr>
          <p:nvPr userDrawn="1"/>
        </p:nvPicPr>
        <p:blipFill rotWithShape="1">
          <a:blip r:embed="rId13"/>
          <a:srcRect t="9943" r="-64" b="75370"/>
          <a:stretch/>
        </p:blipFill>
        <p:spPr>
          <a:xfrm>
            <a:off x="0" y="-1"/>
            <a:ext cx="12192000" cy="1118489"/>
          </a:xfrm>
          <a:prstGeom prst="rect">
            <a:avLst/>
          </a:prstGeom>
        </p:spPr>
      </p:pic>
      <p:sp>
        <p:nvSpPr>
          <p:cNvPr id="3" name="テキスト プレースホルダー 2">
            <a:extLst>
              <a:ext uri="{FF2B5EF4-FFF2-40B4-BE49-F238E27FC236}">
                <a16:creationId xmlns:a16="http://schemas.microsoft.com/office/drawing/2014/main" id="{5E6B19E4-42CD-04D6-048A-EC00FBAE5319}"/>
              </a:ext>
            </a:extLst>
          </p:cNvPr>
          <p:cNvSpPr>
            <a:spLocks noGrp="1"/>
          </p:cNvSpPr>
          <p:nvPr>
            <p:ph type="body" idx="1"/>
          </p:nvPr>
        </p:nvSpPr>
        <p:spPr>
          <a:xfrm>
            <a:off x="419100" y="1316567"/>
            <a:ext cx="11250385" cy="5176307"/>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日付プレースホルダー 3">
            <a:extLst>
              <a:ext uri="{FF2B5EF4-FFF2-40B4-BE49-F238E27FC236}">
                <a16:creationId xmlns:a16="http://schemas.microsoft.com/office/drawing/2014/main" id="{9BB99B76-527D-4141-ACDB-B38CDAF44F2E}"/>
              </a:ext>
            </a:extLst>
          </p:cNvPr>
          <p:cNvSpPr>
            <a:spLocks noGrp="1"/>
          </p:cNvSpPr>
          <p:nvPr>
            <p:ph type="dt" sz="half" idx="2"/>
          </p:nvPr>
        </p:nvSpPr>
        <p:spPr>
          <a:xfrm>
            <a:off x="419100" y="6492874"/>
            <a:ext cx="2964193" cy="365125"/>
          </a:xfrm>
          <a:prstGeom prst="rect">
            <a:avLst/>
          </a:prstGeom>
        </p:spPr>
        <p:txBody>
          <a:bodyPr vert="horz" lIns="91440" tIns="45720" rIns="91440" bIns="45720" rtlCol="0" anchor="ctr"/>
          <a:lstStyle>
            <a:lvl1pPr algn="l">
              <a:defRPr sz="1200" b="1">
                <a:solidFill>
                  <a:srgbClr val="32000A"/>
                </a:solidFill>
                <a:effectLst/>
                <a:latin typeface="Tahoma" panose="020B0604030504040204" pitchFamily="34" charset="0"/>
                <a:ea typeface="Tahoma" panose="020B0604030504040204" pitchFamily="34" charset="0"/>
                <a:cs typeface="Tahoma" panose="020B0604030504040204" pitchFamily="34" charset="0"/>
              </a:defRPr>
            </a:lvl1pPr>
          </a:lstStyle>
          <a:p>
            <a:r>
              <a:rPr lang="en-US" altLang="ja-JP"/>
              <a:t>July 31, 2023</a:t>
            </a:r>
            <a:endParaRPr lang="en-US" dirty="0"/>
          </a:p>
        </p:txBody>
      </p:sp>
      <p:sp>
        <p:nvSpPr>
          <p:cNvPr id="5" name="フッター プレースホルダー 4">
            <a:extLst>
              <a:ext uri="{FF2B5EF4-FFF2-40B4-BE49-F238E27FC236}">
                <a16:creationId xmlns:a16="http://schemas.microsoft.com/office/drawing/2014/main" id="{05F928BA-FC06-A497-F88B-FC89C0B25339}"/>
              </a:ext>
            </a:extLst>
          </p:cNvPr>
          <p:cNvSpPr>
            <a:spLocks noGrp="1"/>
          </p:cNvSpPr>
          <p:nvPr>
            <p:ph type="ftr" sz="quarter" idx="3"/>
          </p:nvPr>
        </p:nvSpPr>
        <p:spPr>
          <a:xfrm>
            <a:off x="4038600" y="6492874"/>
            <a:ext cx="4114800" cy="365125"/>
          </a:xfrm>
          <a:prstGeom prst="rect">
            <a:avLst/>
          </a:prstGeom>
        </p:spPr>
        <p:txBody>
          <a:bodyPr vert="horz" lIns="91440" tIns="45720" rIns="91440" bIns="45720" rtlCol="0" anchor="ctr"/>
          <a:lstStyle>
            <a:lvl1pPr algn="ctr">
              <a:defRPr sz="1200" b="1">
                <a:solidFill>
                  <a:srgbClr val="32000A"/>
                </a:solidFill>
                <a:effectLst/>
                <a:latin typeface="Tahoma" panose="020B0604030504040204" pitchFamily="34" charset="0"/>
                <a:ea typeface="Tahoma" panose="020B0604030504040204" pitchFamily="34" charset="0"/>
                <a:cs typeface="Tahoma" panose="020B0604030504040204" pitchFamily="34" charset="0"/>
              </a:defRPr>
            </a:lvl1pPr>
          </a:lstStyle>
          <a:p>
            <a:r>
              <a:rPr lang="en-US"/>
              <a:t>University of Dunaújváros, Hungary</a:t>
            </a:r>
          </a:p>
        </p:txBody>
      </p:sp>
      <p:sp>
        <p:nvSpPr>
          <p:cNvPr id="6" name="スライド番号プレースホルダー 5">
            <a:extLst>
              <a:ext uri="{FF2B5EF4-FFF2-40B4-BE49-F238E27FC236}">
                <a16:creationId xmlns:a16="http://schemas.microsoft.com/office/drawing/2014/main" id="{53CE598F-0CA6-FAEA-6D7D-B7993E844D01}"/>
              </a:ext>
            </a:extLst>
          </p:cNvPr>
          <p:cNvSpPr>
            <a:spLocks noGrp="1"/>
          </p:cNvSpPr>
          <p:nvPr>
            <p:ph type="sldNum" sz="quarter" idx="4"/>
          </p:nvPr>
        </p:nvSpPr>
        <p:spPr>
          <a:xfrm>
            <a:off x="9448800" y="6492875"/>
            <a:ext cx="2743200" cy="365125"/>
          </a:xfrm>
          <a:prstGeom prst="rect">
            <a:avLst/>
          </a:prstGeom>
        </p:spPr>
        <p:txBody>
          <a:bodyPr vert="horz" lIns="91440" tIns="45720" rIns="91440" bIns="45720" rtlCol="0" anchor="ctr"/>
          <a:lstStyle>
            <a:lvl1pPr algn="r">
              <a:defRPr sz="2000" b="1" u="sng">
                <a:solidFill>
                  <a:srgbClr val="32000A"/>
                </a:solidFill>
                <a:effectLst/>
                <a:latin typeface="Tahoma" panose="020B0604030504040204" pitchFamily="34" charset="0"/>
                <a:ea typeface="Tahoma" panose="020B0604030504040204" pitchFamily="34" charset="0"/>
                <a:cs typeface="Tahoma" panose="020B0604030504040204" pitchFamily="34" charset="0"/>
              </a:defRPr>
            </a:lvl1pPr>
          </a:lstStyle>
          <a:p>
            <a:fld id="{BFAB77A5-0CE0-4C3F-ADC5-9A057FC775F4}" type="slidenum">
              <a:rPr lang="en-US" smtClean="0"/>
              <a:pPr/>
              <a:t>‹#›</a:t>
            </a:fld>
            <a:endParaRPr lang="en-US" dirty="0"/>
          </a:p>
        </p:txBody>
      </p:sp>
      <p:cxnSp>
        <p:nvCxnSpPr>
          <p:cNvPr id="9" name="Straight Connector 8">
            <a:extLst>
              <a:ext uri="{FF2B5EF4-FFF2-40B4-BE49-F238E27FC236}">
                <a16:creationId xmlns:a16="http://schemas.microsoft.com/office/drawing/2014/main" id="{CABFBF9C-589B-1755-1ACC-D1D87660056B}"/>
              </a:ext>
            </a:extLst>
          </p:cNvPr>
          <p:cNvCxnSpPr/>
          <p:nvPr userDrawn="1"/>
        </p:nvCxnSpPr>
        <p:spPr>
          <a:xfrm>
            <a:off x="-2015" y="1070363"/>
            <a:ext cx="540000" cy="0"/>
          </a:xfrm>
          <a:prstGeom prst="line">
            <a:avLst/>
          </a:prstGeom>
          <a:ln w="101600">
            <a:solidFill>
              <a:schemeClr val="accent2"/>
            </a:solidFill>
          </a:ln>
        </p:spPr>
        <p:style>
          <a:lnRef idx="1">
            <a:schemeClr val="accent6"/>
          </a:lnRef>
          <a:fillRef idx="0">
            <a:schemeClr val="accent6"/>
          </a:fillRef>
          <a:effectRef idx="0">
            <a:schemeClr val="accent6"/>
          </a:effectRef>
          <a:fontRef idx="minor">
            <a:schemeClr val="tx1"/>
          </a:fontRef>
        </p:style>
      </p:cxnSp>
      <p:sp>
        <p:nvSpPr>
          <p:cNvPr id="2" name="タイトル プレースホルダー 1">
            <a:extLst>
              <a:ext uri="{FF2B5EF4-FFF2-40B4-BE49-F238E27FC236}">
                <a16:creationId xmlns:a16="http://schemas.microsoft.com/office/drawing/2014/main" id="{22ACD245-7466-D3A9-A610-C69786F30A94}"/>
              </a:ext>
            </a:extLst>
          </p:cNvPr>
          <p:cNvSpPr>
            <a:spLocks noGrp="1"/>
          </p:cNvSpPr>
          <p:nvPr>
            <p:ph type="title"/>
          </p:nvPr>
        </p:nvSpPr>
        <p:spPr>
          <a:xfrm>
            <a:off x="419100" y="21335"/>
            <a:ext cx="11314146" cy="1075098"/>
          </a:xfrm>
          <a:prstGeom prst="rect">
            <a:avLst/>
          </a:prstGeom>
        </p:spPr>
        <p:txBody>
          <a:bodyPr vert="horz" lIns="144000" tIns="45720" rIns="91440" bIns="45720" rtlCol="0" anchor="ctr">
            <a:normAutofit/>
          </a:bodyPr>
          <a:lstStyle/>
          <a:p>
            <a:r>
              <a:rPr lang="ja-JP" altLang="en-US" dirty="0"/>
              <a:t>マスター タイトルの書式設定</a:t>
            </a:r>
            <a:endParaRPr lang="en-US" dirty="0"/>
          </a:p>
        </p:txBody>
      </p:sp>
    </p:spTree>
    <p:extLst>
      <p:ext uri="{BB962C8B-B14F-4D97-AF65-F5344CB8AC3E}">
        <p14:creationId xmlns:p14="http://schemas.microsoft.com/office/powerpoint/2010/main" val="29697772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marL="0" indent="0" algn="l" defTabSz="914400" rtl="0" eaLnBrk="1" latinLnBrk="0" hangingPunct="1">
        <a:lnSpc>
          <a:spcPct val="100000"/>
        </a:lnSpc>
        <a:spcBef>
          <a:spcPct val="0"/>
        </a:spcBef>
        <a:buNone/>
        <a:defRPr sz="4000" b="1" kern="1200">
          <a:solidFill>
            <a:schemeClr val="bg1"/>
          </a:solidFill>
          <a:effectLst>
            <a:glow rad="304800">
              <a:schemeClr val="tx1">
                <a:alpha val="80000"/>
              </a:schemeClr>
            </a:glow>
          </a:effectLst>
          <a:latin typeface="Tahoma" panose="020B0604030504040204" pitchFamily="34" charset="0"/>
          <a:ea typeface="Tahoma" panose="020B0604030504040204" pitchFamily="34" charset="0"/>
          <a:cs typeface="Tahoma" panose="020B0604030504040204" pitchFamily="34" charset="0"/>
        </a:defRPr>
      </a:lvl1pPr>
    </p:titleStyle>
    <p:bodyStyle>
      <a:lvl1pPr marL="228600" indent="-228600" algn="l" defTabSz="914400" rtl="0" eaLnBrk="1" latinLnBrk="0" hangingPunct="1">
        <a:lnSpc>
          <a:spcPct val="100000"/>
        </a:lnSpc>
        <a:spcBef>
          <a:spcPts val="1200"/>
        </a:spcBef>
        <a:buSzPct val="80000"/>
        <a:buFont typeface="Wingdings" panose="05000000000000000000" pitchFamily="2" charset="2"/>
        <a:buChar char="l"/>
        <a:defRPr sz="3200" b="1"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42913" indent="-228600" algn="l" defTabSz="914400" rtl="0" eaLnBrk="1" latinLnBrk="0" hangingPunct="1">
        <a:lnSpc>
          <a:spcPct val="100000"/>
        </a:lnSpc>
        <a:spcBef>
          <a:spcPts val="600"/>
        </a:spcBef>
        <a:buSzPct val="80000"/>
        <a:buFont typeface="Wingdings" panose="05000000000000000000" pitchFamily="2" charset="2"/>
        <a:buChar char="n"/>
        <a:defRPr sz="280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628650" indent="-228600" algn="l" defTabSz="914400" rtl="0" eaLnBrk="1" latinLnBrk="0" hangingPunct="1">
        <a:lnSpc>
          <a:spcPct val="100000"/>
        </a:lnSpc>
        <a:spcBef>
          <a:spcPts val="600"/>
        </a:spcBef>
        <a:buFont typeface="Arial" panose="020B0604020202020204" pitchFamily="34" charset="0"/>
        <a:buChar char="•"/>
        <a:defRPr sz="280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803275" indent="-228600" algn="l" defTabSz="914400" rtl="0" eaLnBrk="1" latinLnBrk="0" hangingPunct="1">
        <a:lnSpc>
          <a:spcPct val="100000"/>
        </a:lnSpc>
        <a:spcBef>
          <a:spcPts val="600"/>
        </a:spcBef>
        <a:buFont typeface="Arial" panose="020B0604020202020204" pitchFamily="34" charset="0"/>
        <a:buChar char="•"/>
        <a:defRPr sz="280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989013" indent="-228600" algn="l" defTabSz="914400" rtl="0" eaLnBrk="1" latinLnBrk="0" hangingPunct="1">
        <a:lnSpc>
          <a:spcPct val="100000"/>
        </a:lnSpc>
        <a:spcBef>
          <a:spcPts val="600"/>
        </a:spcBef>
        <a:buFont typeface="Arial" panose="020B0604020202020204" pitchFamily="34" charset="0"/>
        <a:buChar char="•"/>
        <a:defRPr sz="280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2.xml"/><Relationship Id="rId7" Type="http://schemas.openxmlformats.org/officeDocument/2006/relationships/image" Target="../media/image9.png"/><Relationship Id="rId12" Type="http://schemas.openxmlformats.org/officeDocument/2006/relationships/image" Target="../media/image12.png"/><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8.png"/><Relationship Id="rId11" Type="http://schemas.openxmlformats.org/officeDocument/2006/relationships/image" Target="../media/image11.png"/><Relationship Id="rId5" Type="http://schemas.openxmlformats.org/officeDocument/2006/relationships/image" Target="../media/image7.png"/><Relationship Id="rId10" Type="http://schemas.openxmlformats.org/officeDocument/2006/relationships/image" Target="../media/image11.png"/><Relationship Id="rId4" Type="http://schemas.openxmlformats.org/officeDocument/2006/relationships/notesSlide" Target="../notesSlides/notesSlide4.xml"/><Relationship Id="rId9" Type="http://schemas.openxmlformats.org/officeDocument/2006/relationships/image" Target="../media/image1.jpeg"/></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png"/><Relationship Id="rId3" Type="http://schemas.openxmlformats.org/officeDocument/2006/relationships/video" Target="../media/media5.mp4"/><Relationship Id="rId7" Type="http://schemas.openxmlformats.org/officeDocument/2006/relationships/image" Target="../media/image13.emf"/><Relationship Id="rId12" Type="http://schemas.openxmlformats.org/officeDocument/2006/relationships/image" Target="../media/image18.png"/><Relationship Id="rId2" Type="http://schemas.microsoft.com/office/2007/relationships/media" Target="../media/media5.mp4"/><Relationship Id="rId1" Type="http://schemas.openxmlformats.org/officeDocument/2006/relationships/tags" Target="../tags/tag1.xml"/><Relationship Id="rId6" Type="http://schemas.openxmlformats.org/officeDocument/2006/relationships/package" Target="../embeddings/Microsoft_Excel_Worksheet.xlsx"/><Relationship Id="rId11" Type="http://schemas.openxmlformats.org/officeDocument/2006/relationships/image" Target="../media/image17.svg"/><Relationship Id="rId5" Type="http://schemas.openxmlformats.org/officeDocument/2006/relationships/notesSlide" Target="../notesSlides/notesSlide5.xml"/><Relationship Id="rId10" Type="http://schemas.openxmlformats.org/officeDocument/2006/relationships/image" Target="../media/image16.png"/><Relationship Id="rId4" Type="http://schemas.openxmlformats.org/officeDocument/2006/relationships/slideLayout" Target="../slideLayouts/slideLayout2.xml"/><Relationship Id="rId9" Type="http://schemas.openxmlformats.org/officeDocument/2006/relationships/image" Target="../media/image15.png"/><Relationship Id="rId14" Type="http://schemas.openxmlformats.org/officeDocument/2006/relationships/image" Target="../media/image20.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2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7.mp4"/><Relationship Id="rId1" Type="http://schemas.microsoft.com/office/2007/relationships/media" Target="../media/media7.mp4"/><Relationship Id="rId6" Type="http://schemas.openxmlformats.org/officeDocument/2006/relationships/hyperlink" Target="https://github.com/fujiwat/DLBasic_2023_MyProject" TargetMode="External"/><Relationship Id="rId5" Type="http://schemas.openxmlformats.org/officeDocument/2006/relationships/image" Target="../media/image2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5D8A697-722E-F22E-70ED-C9765A0AFB5A}"/>
              </a:ext>
            </a:extLst>
          </p:cNvPr>
          <p:cNvSpPr>
            <a:spLocks noGrp="1"/>
          </p:cNvSpPr>
          <p:nvPr>
            <p:ph type="ctrTitle"/>
          </p:nvPr>
        </p:nvSpPr>
        <p:spPr>
          <a:xfrm>
            <a:off x="-33337" y="1122363"/>
            <a:ext cx="12225338" cy="3108325"/>
          </a:xfrm>
        </p:spPr>
        <p:txBody>
          <a:bodyPr/>
          <a:lstStyle/>
          <a:p>
            <a:r>
              <a:rPr lang="ja-JP" altLang="en-US" dirty="0"/>
              <a:t>誰でも良い結果が得られる、</a:t>
            </a:r>
            <a:br>
              <a:rPr lang="en-US" altLang="ja-JP" dirty="0"/>
            </a:br>
            <a:r>
              <a:rPr lang="ja-JP" altLang="en-US" dirty="0"/>
              <a:t>学習率 探索プログラムの開発</a:t>
            </a:r>
            <a:br>
              <a:rPr lang="en-US" altLang="ja-JP" dirty="0"/>
            </a:br>
            <a:r>
              <a:rPr lang="en-US" altLang="ja-JP" sz="1800" dirty="0"/>
              <a:t>A program development </a:t>
            </a:r>
            <a:r>
              <a:rPr lang="ja-JP" altLang="ja-JP" sz="1800" dirty="0"/>
              <a:t>―</a:t>
            </a:r>
            <a:r>
              <a:rPr lang="en-US" altLang="ja-JP" sz="1800" dirty="0"/>
              <a:t> anyone can obtain a good validation result by this Learning Rate Explorer</a:t>
            </a:r>
            <a:endParaRPr lang="ja-JP" altLang="en-US" sz="1600" dirty="0"/>
          </a:p>
        </p:txBody>
      </p:sp>
      <p:sp>
        <p:nvSpPr>
          <p:cNvPr id="6" name="Subtitle 5">
            <a:extLst>
              <a:ext uri="{FF2B5EF4-FFF2-40B4-BE49-F238E27FC236}">
                <a16:creationId xmlns:a16="http://schemas.microsoft.com/office/drawing/2014/main" id="{9D2408FF-B9BA-C2DE-F226-409205F83DEC}"/>
              </a:ext>
            </a:extLst>
          </p:cNvPr>
          <p:cNvSpPr>
            <a:spLocks noGrp="1"/>
          </p:cNvSpPr>
          <p:nvPr>
            <p:ph type="subTitle" idx="1"/>
          </p:nvPr>
        </p:nvSpPr>
        <p:spPr>
          <a:xfrm>
            <a:off x="419100" y="4366068"/>
            <a:ext cx="11321140" cy="1991293"/>
          </a:xfrm>
        </p:spPr>
        <p:txBody>
          <a:bodyPr anchor="ctr">
            <a:normAutofit/>
          </a:bodyPr>
          <a:lstStyle/>
          <a:p>
            <a:r>
              <a:rPr lang="ja-JP" altLang="en-US" dirty="0"/>
              <a:t>藤原　隆弘</a:t>
            </a:r>
            <a:br>
              <a:rPr lang="en-US" altLang="ja-JP" dirty="0"/>
            </a:br>
            <a:r>
              <a:rPr lang="en-US" altLang="ja-JP" sz="1600" dirty="0"/>
              <a:t>Takahiro Fujiwara</a:t>
            </a:r>
          </a:p>
          <a:p>
            <a:r>
              <a:rPr lang="ja-JP" altLang="en-US" dirty="0"/>
              <a:t>ドナウイヴァーロシュ大学（ハンガリー）</a:t>
            </a:r>
            <a:br>
              <a:rPr lang="en-US" altLang="ja-JP" dirty="0"/>
            </a:br>
            <a:r>
              <a:rPr lang="en-US" altLang="ja-JP" sz="1600" dirty="0"/>
              <a:t>University of Dunaújváros (Hungary)</a:t>
            </a:r>
            <a:endParaRPr lang="ja-JP" altLang="ja-JP" sz="1600" dirty="0"/>
          </a:p>
        </p:txBody>
      </p:sp>
      <p:sp>
        <p:nvSpPr>
          <p:cNvPr id="13" name="テキスト ボックス 12">
            <a:extLst>
              <a:ext uri="{FF2B5EF4-FFF2-40B4-BE49-F238E27FC236}">
                <a16:creationId xmlns:a16="http://schemas.microsoft.com/office/drawing/2014/main" id="{CEAE234A-5AFC-DF94-58C6-7619DE2670D1}"/>
              </a:ext>
            </a:extLst>
          </p:cNvPr>
          <p:cNvSpPr txBox="1"/>
          <p:nvPr/>
        </p:nvSpPr>
        <p:spPr>
          <a:xfrm>
            <a:off x="318162" y="323923"/>
            <a:ext cx="5135880" cy="551090"/>
          </a:xfrm>
          <a:prstGeom prst="rect">
            <a:avLst/>
          </a:prstGeom>
          <a:solidFill>
            <a:schemeClr val="tx1">
              <a:alpha val="50000"/>
            </a:schemeClr>
          </a:solidFill>
        </p:spPr>
        <p:txBody>
          <a:bodyPr wrap="square" lIns="90000" tIns="90000" bIns="90000" rtlCol="0">
            <a:spAutoFit/>
          </a:bodyPr>
          <a:lstStyle/>
          <a:p>
            <a:r>
              <a:rPr lang="en-US" altLang="ja-JP" sz="2400" b="1" dirty="0">
                <a:solidFill>
                  <a:schemeClr val="bg1"/>
                </a:solidFill>
                <a:latin typeface="Tahoma" panose="020B0604030504040204" pitchFamily="34" charset="0"/>
                <a:ea typeface="Tahoma" panose="020B0604030504040204" pitchFamily="34" charset="0"/>
                <a:cs typeface="Tahoma" panose="020B0604030504040204" pitchFamily="34" charset="0"/>
              </a:rPr>
              <a:t>Deep Learning </a:t>
            </a:r>
            <a:r>
              <a:rPr lang="ja-JP" altLang="en-US" sz="2400" b="1" dirty="0">
                <a:solidFill>
                  <a:schemeClr val="bg1"/>
                </a:solidFill>
                <a:latin typeface="Tahoma" panose="020B0604030504040204" pitchFamily="34" charset="0"/>
                <a:cs typeface="Tahoma" panose="020B0604030504040204" pitchFamily="34" charset="0"/>
              </a:rPr>
              <a:t>基礎講座 最終課題</a:t>
            </a:r>
            <a:endParaRPr lang="en-US" altLang="ja-JP" sz="24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38" name="ビデオ 37">
            <a:hlinkClick r:id="" action="ppaction://media"/>
            <a:extLst>
              <a:ext uri="{FF2B5EF4-FFF2-40B4-BE49-F238E27FC236}">
                <a16:creationId xmlns:a16="http://schemas.microsoft.com/office/drawing/2014/main" id="{FFD4DF28-EAE0-409F-111F-B416577BC00A}"/>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22734758"/>
      </p:ext>
    </p:extLst>
  </p:cSld>
  <p:clrMapOvr>
    <a:masterClrMapping/>
  </p:clrMapOvr>
  <mc:AlternateContent xmlns:mc="http://schemas.openxmlformats.org/markup-compatibility/2006">
    <mc:Choice xmlns:p14="http://schemas.microsoft.com/office/powerpoint/2010/main" Requires="p14">
      <p:transition spd="slow" p14:dur="2000" advTm="11002"/>
    </mc:Choice>
    <mc:Fallback>
      <p:transition spd="slow" advTm="110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8"/>
                </p:tgtEl>
              </p:cMediaNode>
            </p:video>
            <p:seq concurrent="1" nextAc="seek">
              <p:cTn id="8" restart="whenNotActive" fill="hold" evtFilter="cancelBubble" nodeType="interactiveSeq">
                <p:stCondLst>
                  <p:cond evt="onClick" delay="0">
                    <p:tgtEl>
                      <p:spTgt spid="3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8"/>
                                        </p:tgtEl>
                                      </p:cBhvr>
                                    </p:cmd>
                                  </p:childTnLst>
                                </p:cTn>
                              </p:par>
                            </p:childTnLst>
                          </p:cTn>
                        </p:par>
                      </p:childTnLst>
                    </p:cTn>
                  </p:par>
                </p:childTnLst>
              </p:cTn>
              <p:nextCondLst>
                <p:cond evt="onClick" delay="0">
                  <p:tgtEl>
                    <p:spTgt spid="38"/>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B37B17C-F345-71C7-741A-E7A836A7A5F5}"/>
              </a:ext>
            </a:extLst>
          </p:cNvPr>
          <p:cNvSpPr>
            <a:spLocks noGrp="1"/>
          </p:cNvSpPr>
          <p:nvPr>
            <p:ph idx="1"/>
          </p:nvPr>
        </p:nvSpPr>
        <p:spPr>
          <a:xfrm>
            <a:off x="419100" y="1316567"/>
            <a:ext cx="11250385" cy="5176307"/>
          </a:xfrm>
        </p:spPr>
        <p:txBody>
          <a:bodyPr numCol="1" spcCol="180000">
            <a:normAutofit/>
          </a:bodyPr>
          <a:lstStyle/>
          <a:p>
            <a:r>
              <a:rPr lang="ja-JP" altLang="en-US" dirty="0"/>
              <a:t>第</a:t>
            </a:r>
            <a:r>
              <a:rPr lang="en-US" altLang="ja-JP" dirty="0"/>
              <a:t>11</a:t>
            </a:r>
            <a:r>
              <a:rPr lang="ja-JP" altLang="en-US" dirty="0"/>
              <a:t>回「変分オートエンコーダ（</a:t>
            </a:r>
            <a:r>
              <a:rPr lang="en-US" altLang="ja-JP" dirty="0"/>
              <a:t>VAE</a:t>
            </a:r>
            <a:r>
              <a:rPr lang="ja-JP" altLang="en-US" dirty="0"/>
              <a:t>）を用いて</a:t>
            </a:r>
            <a:r>
              <a:rPr lang="en-US" altLang="ja-JP" dirty="0" err="1"/>
              <a:t>FasionMNIST</a:t>
            </a:r>
            <a:r>
              <a:rPr lang="ja-JP" altLang="en-US" dirty="0"/>
              <a:t>の画像を生成」を発展</a:t>
            </a:r>
            <a:endParaRPr lang="en-US" altLang="ja-JP" dirty="0"/>
          </a:p>
          <a:p>
            <a:pPr marL="214313" lvl="1" indent="0">
              <a:buNone/>
            </a:pPr>
            <a:r>
              <a:rPr lang="ja-JP" altLang="en-US" dirty="0"/>
              <a:t>（当時は別方式で検証</a:t>
            </a:r>
            <a:r>
              <a:rPr lang="en-US" altLang="ja-JP" dirty="0"/>
              <a:t>NLL</a:t>
            </a:r>
            <a:r>
              <a:rPr lang="en-US" altLang="ja-JP" baseline="30000" dirty="0"/>
              <a:t>*1</a:t>
            </a:r>
            <a:r>
              <a:rPr lang="en-US" altLang="ja-JP" dirty="0"/>
              <a:t>=232</a:t>
            </a:r>
            <a:r>
              <a:rPr lang="ja-JP" altLang="en-US" dirty="0"/>
              <a:t>達成）</a:t>
            </a:r>
            <a:endParaRPr lang="en-US" altLang="ja-JP" dirty="0"/>
          </a:p>
          <a:p>
            <a:r>
              <a:rPr lang="ja-JP" altLang="en-US" sz="3200" dirty="0"/>
              <a:t>学習率の探索プログラムを開発</a:t>
            </a:r>
            <a:endParaRPr lang="en-US" altLang="ja-JP" sz="3200" dirty="0"/>
          </a:p>
          <a:p>
            <a:pPr lvl="1"/>
            <a:r>
              <a:rPr lang="ja-JP" altLang="en-US" dirty="0"/>
              <a:t>オリジナル目標</a:t>
            </a:r>
            <a:r>
              <a:rPr lang="en-US" altLang="ja-JP" dirty="0"/>
              <a:t>NLL=235</a:t>
            </a:r>
            <a:r>
              <a:rPr lang="ja-JP" altLang="en-US" dirty="0"/>
              <a:t>にこだわらない</a:t>
            </a:r>
            <a:endParaRPr lang="en-US" altLang="ja-JP" dirty="0"/>
          </a:p>
          <a:p>
            <a:pPr lvl="1"/>
            <a:r>
              <a:rPr lang="ja-JP" altLang="en-US" u="sng" dirty="0"/>
              <a:t>学習率とエポック数以外を固定し、</a:t>
            </a:r>
            <a:br>
              <a:rPr lang="en-US" altLang="ja-JP" u="sng" dirty="0"/>
            </a:br>
            <a:r>
              <a:rPr lang="ja-JP" altLang="en-US" u="sng" dirty="0"/>
              <a:t>自動で</a:t>
            </a:r>
            <a:r>
              <a:rPr lang="ja-JP" altLang="en-US" dirty="0"/>
              <a:t>良い結果を出す</a:t>
            </a:r>
            <a:endParaRPr lang="en-US" altLang="ja-JP" dirty="0"/>
          </a:p>
          <a:p>
            <a:r>
              <a:rPr lang="ja-JP" altLang="en-US" dirty="0"/>
              <a:t>良好な成果が得られた</a:t>
            </a:r>
            <a:endParaRPr lang="en-US" altLang="ja-JP" dirty="0"/>
          </a:p>
          <a:p>
            <a:pPr lvl="1"/>
            <a:r>
              <a:rPr lang="ja-JP" altLang="en-US" dirty="0"/>
              <a:t>オリジナル目標も超えた</a:t>
            </a:r>
            <a:endParaRPr lang="en-US" altLang="ja-JP" dirty="0"/>
          </a:p>
        </p:txBody>
      </p:sp>
      <p:sp>
        <p:nvSpPr>
          <p:cNvPr id="7" name="日付プレースホルダー 6">
            <a:extLst>
              <a:ext uri="{FF2B5EF4-FFF2-40B4-BE49-F238E27FC236}">
                <a16:creationId xmlns:a16="http://schemas.microsoft.com/office/drawing/2014/main" id="{4E2369A7-3B57-5313-66A6-6EECE45854B9}"/>
              </a:ext>
            </a:extLst>
          </p:cNvPr>
          <p:cNvSpPr>
            <a:spLocks noGrp="1"/>
          </p:cNvSpPr>
          <p:nvPr>
            <p:ph type="dt" sz="half" idx="10"/>
          </p:nvPr>
        </p:nvSpPr>
        <p:spPr>
          <a:xfrm>
            <a:off x="419100" y="6492874"/>
            <a:ext cx="2964193" cy="365125"/>
          </a:xfrm>
        </p:spPr>
        <p:txBody>
          <a:bodyPr/>
          <a:lstStyle/>
          <a:p>
            <a:r>
              <a:rPr lang="en-US" altLang="ja-JP"/>
              <a:t>July 31, 2023</a:t>
            </a:r>
            <a:endParaRPr lang="en-US"/>
          </a:p>
        </p:txBody>
      </p:sp>
      <p:sp>
        <p:nvSpPr>
          <p:cNvPr id="13" name="フッター プレースホルダー 12">
            <a:extLst>
              <a:ext uri="{FF2B5EF4-FFF2-40B4-BE49-F238E27FC236}">
                <a16:creationId xmlns:a16="http://schemas.microsoft.com/office/drawing/2014/main" id="{1C54BC12-BE09-1C90-B5D7-4035655C9A7F}"/>
              </a:ext>
            </a:extLst>
          </p:cNvPr>
          <p:cNvSpPr>
            <a:spLocks noGrp="1"/>
          </p:cNvSpPr>
          <p:nvPr>
            <p:ph type="ftr" sz="quarter" idx="11"/>
          </p:nvPr>
        </p:nvSpPr>
        <p:spPr>
          <a:xfrm>
            <a:off x="4038600" y="6492874"/>
            <a:ext cx="4114800" cy="365125"/>
          </a:xfrm>
        </p:spPr>
        <p:txBody>
          <a:bodyPr/>
          <a:lstStyle/>
          <a:p>
            <a:r>
              <a:rPr lang="en-US" dirty="0"/>
              <a:t>University of Dunaújváros, Hungary</a:t>
            </a:r>
          </a:p>
        </p:txBody>
      </p:sp>
      <p:sp>
        <p:nvSpPr>
          <p:cNvPr id="4" name="Slide Number Placeholder 3">
            <a:extLst>
              <a:ext uri="{FF2B5EF4-FFF2-40B4-BE49-F238E27FC236}">
                <a16:creationId xmlns:a16="http://schemas.microsoft.com/office/drawing/2014/main" id="{8D8CD097-B217-B087-C947-F8C2ED6B2ED9}"/>
              </a:ext>
            </a:extLst>
          </p:cNvPr>
          <p:cNvSpPr>
            <a:spLocks noGrp="1"/>
          </p:cNvSpPr>
          <p:nvPr>
            <p:ph type="sldNum" sz="quarter" idx="12"/>
          </p:nvPr>
        </p:nvSpPr>
        <p:spPr>
          <a:xfrm>
            <a:off x="9448800" y="6492875"/>
            <a:ext cx="2743200" cy="365125"/>
          </a:xfrm>
        </p:spPr>
        <p:txBody>
          <a:bodyPr/>
          <a:lstStyle/>
          <a:p>
            <a:fld id="{BFAB77A5-0CE0-4C3F-ADC5-9A057FC775F4}" type="slidenum">
              <a:rPr lang="en-US" smtClean="0"/>
              <a:pPr/>
              <a:t>2</a:t>
            </a:fld>
            <a:endParaRPr lang="en-US" dirty="0"/>
          </a:p>
        </p:txBody>
      </p:sp>
      <p:sp>
        <p:nvSpPr>
          <p:cNvPr id="3" name="タイトル 2">
            <a:extLst>
              <a:ext uri="{FF2B5EF4-FFF2-40B4-BE49-F238E27FC236}">
                <a16:creationId xmlns:a16="http://schemas.microsoft.com/office/drawing/2014/main" id="{01B74C90-47EE-1D04-1B1A-B1F847BA3273}"/>
              </a:ext>
            </a:extLst>
          </p:cNvPr>
          <p:cNvSpPr>
            <a:spLocks noGrp="1"/>
          </p:cNvSpPr>
          <p:nvPr>
            <p:ph type="title"/>
          </p:nvPr>
        </p:nvSpPr>
        <p:spPr>
          <a:xfrm>
            <a:off x="419100" y="21335"/>
            <a:ext cx="11314146" cy="1075098"/>
          </a:xfrm>
        </p:spPr>
        <p:txBody>
          <a:bodyPr/>
          <a:lstStyle/>
          <a:p>
            <a:r>
              <a:rPr lang="ja-JP" altLang="en-US" dirty="0"/>
              <a:t>概要</a:t>
            </a:r>
          </a:p>
        </p:txBody>
      </p:sp>
      <p:sp>
        <p:nvSpPr>
          <p:cNvPr id="8" name="Content Placeholder 1">
            <a:extLst>
              <a:ext uri="{FF2B5EF4-FFF2-40B4-BE49-F238E27FC236}">
                <a16:creationId xmlns:a16="http://schemas.microsoft.com/office/drawing/2014/main" id="{F7E95E1B-8610-684D-7947-8E3D19672611}"/>
              </a:ext>
            </a:extLst>
          </p:cNvPr>
          <p:cNvSpPr txBox="1">
            <a:spLocks/>
          </p:cNvSpPr>
          <p:nvPr/>
        </p:nvSpPr>
        <p:spPr>
          <a:xfrm>
            <a:off x="6904790" y="2307772"/>
            <a:ext cx="5088019" cy="3660168"/>
          </a:xfrm>
          <a:prstGeom prst="rect">
            <a:avLst/>
          </a:prstGeom>
          <a:ln>
            <a:solidFill>
              <a:srgbClr val="32000A"/>
            </a:solidFill>
          </a:ln>
        </p:spPr>
        <p:txBody>
          <a:bodyPr vert="horz" lIns="91440" tIns="45720" rIns="91440" bIns="45720" numCol="1" spcCol="180000" rtlCol="0" anchor="ctr">
            <a:normAutofit/>
          </a:bodyPr>
          <a:lstStyle>
            <a:lvl1pPr marL="228600" indent="-228600" algn="l" defTabSz="914400" rtl="0" eaLnBrk="1" latinLnBrk="0" hangingPunct="1">
              <a:lnSpc>
                <a:spcPct val="100000"/>
              </a:lnSpc>
              <a:spcBef>
                <a:spcPts val="1200"/>
              </a:spcBef>
              <a:buSzPct val="80000"/>
              <a:buFont typeface="Wingdings" panose="05000000000000000000" pitchFamily="2" charset="2"/>
              <a:buChar char="l"/>
              <a:defRPr sz="2800" b="1"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42913" indent="-228600" algn="l" defTabSz="914400" rtl="0" eaLnBrk="1" latinLnBrk="0" hangingPunct="1">
              <a:lnSpc>
                <a:spcPct val="100000"/>
              </a:lnSpc>
              <a:spcBef>
                <a:spcPts val="600"/>
              </a:spcBef>
              <a:buSzPct val="80000"/>
              <a:buFont typeface="Wingdings" panose="05000000000000000000" pitchFamily="2" charset="2"/>
              <a:buChar char="n"/>
              <a:defRPr sz="280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628650" indent="-2286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803275" indent="-2286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989013" indent="-2286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ja-JP" altLang="en-US" sz="2400" u="sng" dirty="0"/>
              <a:t>学習率の印象</a:t>
            </a:r>
            <a:endParaRPr lang="en-US" altLang="ja-JP" sz="2400" u="sng" dirty="0"/>
          </a:p>
          <a:p>
            <a:r>
              <a:rPr lang="ja-JP" altLang="en-US" sz="2400" dirty="0"/>
              <a:t>どの</a:t>
            </a:r>
            <a:r>
              <a:rPr lang="en-US" altLang="ja-JP" sz="2400" dirty="0"/>
              <a:t>AI</a:t>
            </a:r>
            <a:r>
              <a:rPr lang="ja-JP" altLang="en-US" sz="2400" dirty="0"/>
              <a:t>学習プログラムでも、</a:t>
            </a:r>
            <a:endParaRPr lang="en-US" altLang="ja-JP" sz="2400" dirty="0"/>
          </a:p>
          <a:p>
            <a:pPr lvl="1"/>
            <a:r>
              <a:rPr lang="ja-JP" altLang="en-US" sz="2400" dirty="0"/>
              <a:t>学習率をどこかで考慮する必要</a:t>
            </a:r>
            <a:endParaRPr lang="en-US" altLang="ja-JP" sz="2400" dirty="0"/>
          </a:p>
          <a:p>
            <a:r>
              <a:rPr lang="ja-JP" altLang="en-US" sz="2400" dirty="0"/>
              <a:t>適切な学習率を設定するには、</a:t>
            </a:r>
            <a:endParaRPr lang="en-US" altLang="ja-JP" sz="2400" dirty="0"/>
          </a:p>
          <a:p>
            <a:pPr lvl="1"/>
            <a:r>
              <a:rPr lang="ja-JP" altLang="en-US" sz="2400" u="sng" dirty="0"/>
              <a:t>経験と長期の試行錯誤が必要。</a:t>
            </a:r>
            <a:endParaRPr lang="en-US" altLang="ja-JP" sz="2400" u="sng" dirty="0"/>
          </a:p>
          <a:p>
            <a:r>
              <a:rPr lang="ja-JP" altLang="en-US" sz="2400" dirty="0"/>
              <a:t>多大な労力がかかる</a:t>
            </a:r>
            <a:endParaRPr lang="en-US" altLang="ja-JP" sz="2400" dirty="0"/>
          </a:p>
          <a:p>
            <a:pPr lvl="1"/>
            <a:r>
              <a:rPr lang="ja-JP" altLang="en-US" sz="2400" u="sng" dirty="0"/>
              <a:t>にもかかわらず、良い結果は得にくい</a:t>
            </a:r>
          </a:p>
        </p:txBody>
      </p:sp>
      <p:sp>
        <p:nvSpPr>
          <p:cNvPr id="5" name="テキスト ボックス 4">
            <a:extLst>
              <a:ext uri="{FF2B5EF4-FFF2-40B4-BE49-F238E27FC236}">
                <a16:creationId xmlns:a16="http://schemas.microsoft.com/office/drawing/2014/main" id="{B32221A9-DDCD-02DE-7236-F8C3B7EC1F10}"/>
              </a:ext>
            </a:extLst>
          </p:cNvPr>
          <p:cNvSpPr txBox="1"/>
          <p:nvPr/>
        </p:nvSpPr>
        <p:spPr>
          <a:xfrm>
            <a:off x="419100" y="6123542"/>
            <a:ext cx="6295190" cy="369332"/>
          </a:xfrm>
          <a:prstGeom prst="rect">
            <a:avLst/>
          </a:prstGeom>
          <a:noFill/>
        </p:spPr>
        <p:txBody>
          <a:bodyPr wrap="square" rtlCol="0">
            <a:spAutoFit/>
          </a:bodyPr>
          <a:lstStyle/>
          <a:p>
            <a:r>
              <a:rPr kumimoji="1" lang="en-US" altLang="ja-JP" dirty="0">
                <a:latin typeface="Tahoma" panose="020B0604030504040204" pitchFamily="34" charset="0"/>
                <a:ea typeface="Tahoma" panose="020B0604030504040204" pitchFamily="34" charset="0"/>
                <a:cs typeface="Tahoma" panose="020B0604030504040204" pitchFamily="34" charset="0"/>
              </a:rPr>
              <a:t>*1  NLL:  Negative Log-Likelihood: </a:t>
            </a:r>
            <a:r>
              <a:rPr kumimoji="1" lang="ja-JP" altLang="en-US" dirty="0">
                <a:latin typeface="Tahoma" panose="020B0604030504040204" pitchFamily="34" charset="0"/>
                <a:ea typeface="Meiryo UI" panose="020B0604030504040204" pitchFamily="50" charset="-128"/>
                <a:cs typeface="Tahoma" panose="020B0604030504040204" pitchFamily="34" charset="0"/>
              </a:rPr>
              <a:t>負の対数尤度</a:t>
            </a:r>
          </a:p>
        </p:txBody>
      </p:sp>
      <p:pic>
        <p:nvPicPr>
          <p:cNvPr id="25" name="ビデオ 24">
            <a:hlinkClick r:id="" action="ppaction://media"/>
            <a:extLst>
              <a:ext uri="{FF2B5EF4-FFF2-40B4-BE49-F238E27FC236}">
                <a16:creationId xmlns:a16="http://schemas.microsoft.com/office/drawing/2014/main" id="{65C44B64-D65B-72CF-630C-69E8E98E279D}"/>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1103138" y="30797"/>
            <a:ext cx="1040263" cy="1040263"/>
          </a:xfrm>
          <a:prstGeom prst="ellipse">
            <a:avLst/>
          </a:prstGeom>
          <a:ln w="19050" cap="rnd">
            <a:solidFill>
              <a:srgbClr val="404040"/>
            </a:solidFill>
          </a:ln>
          <a:effectLst/>
        </p:spPr>
      </p:pic>
    </p:spTree>
    <p:extLst>
      <p:ext uri="{BB962C8B-B14F-4D97-AF65-F5344CB8AC3E}">
        <p14:creationId xmlns:p14="http://schemas.microsoft.com/office/powerpoint/2010/main" val="1433172125"/>
      </p:ext>
    </p:extLst>
  </p:cSld>
  <p:clrMapOvr>
    <a:masterClrMapping/>
  </p:clrMapOvr>
  <mc:AlternateContent xmlns:mc="http://schemas.openxmlformats.org/markup-compatibility/2006">
    <mc:Choice xmlns:p14="http://schemas.microsoft.com/office/powerpoint/2010/main" Requires="p14">
      <p:transition spd="slow" p14:dur="2000" advTm="25525"/>
    </mc:Choice>
    <mc:Fallback>
      <p:transition spd="slow" advTm="255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5"/>
                </p:tgtEl>
              </p:cMediaNode>
            </p:video>
            <p:seq concurrent="1" nextAc="seek">
              <p:cTn id="8" restart="whenNotActive" fill="hold" evtFilter="cancelBubble" nodeType="interactiveSeq">
                <p:stCondLst>
                  <p:cond evt="onClick" delay="0">
                    <p:tgtEl>
                      <p:spTgt spid="2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5"/>
                                        </p:tgtEl>
                                      </p:cBhvr>
                                    </p:cmd>
                                  </p:childTnLst>
                                </p:cTn>
                              </p:par>
                            </p:childTnLst>
                          </p:cTn>
                        </p:par>
                      </p:childTnLst>
                    </p:cTn>
                  </p:par>
                </p:childTnLst>
              </p:cTn>
              <p:nextCondLst>
                <p:cond evt="onClick" delay="0">
                  <p:tgtEl>
                    <p:spTgt spid="25"/>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コンテンツ プレースホルダー 16">
            <a:extLst>
              <a:ext uri="{FF2B5EF4-FFF2-40B4-BE49-F238E27FC236}">
                <a16:creationId xmlns:a16="http://schemas.microsoft.com/office/drawing/2014/main" id="{6FC565EA-3B8D-A644-32F0-89233D76C6C1}"/>
              </a:ext>
            </a:extLst>
          </p:cNvPr>
          <p:cNvSpPr>
            <a:spLocks noGrp="1"/>
          </p:cNvSpPr>
          <p:nvPr>
            <p:ph sz="half" idx="1"/>
          </p:nvPr>
        </p:nvSpPr>
        <p:spPr>
          <a:xfrm>
            <a:off x="419100" y="1244599"/>
            <a:ext cx="5580000" cy="5215467"/>
          </a:xfrm>
        </p:spPr>
        <p:txBody>
          <a:bodyPr>
            <a:normAutofit/>
          </a:bodyPr>
          <a:lstStyle/>
          <a:p>
            <a:r>
              <a:rPr lang="ja-JP" altLang="en-US" dirty="0"/>
              <a:t>グリッドサーチ</a:t>
            </a:r>
            <a:endParaRPr lang="en-US" altLang="ja-JP" dirty="0"/>
          </a:p>
          <a:p>
            <a:pPr lvl="1"/>
            <a:r>
              <a:rPr lang="ja-JP" altLang="en-US" dirty="0"/>
              <a:t>全数値を</a:t>
            </a:r>
            <a:br>
              <a:rPr lang="en-US" altLang="ja-JP" dirty="0"/>
            </a:br>
            <a:r>
              <a:rPr lang="ja-JP" altLang="en-US" dirty="0"/>
              <a:t>複数エポック</a:t>
            </a:r>
            <a:br>
              <a:rPr lang="en-US" altLang="ja-JP" dirty="0"/>
            </a:br>
            <a:r>
              <a:rPr lang="ja-JP" altLang="en-US" dirty="0"/>
              <a:t>を実行</a:t>
            </a:r>
            <a:endParaRPr lang="en-US" altLang="ja-JP" dirty="0"/>
          </a:p>
          <a:p>
            <a:pPr lvl="1"/>
            <a:endParaRPr lang="en-US" altLang="ja-JP" dirty="0"/>
          </a:p>
          <a:p>
            <a:r>
              <a:rPr lang="ja-JP" altLang="en-US" dirty="0"/>
              <a:t>ランダムサーチ</a:t>
            </a:r>
            <a:endParaRPr lang="en-US" altLang="ja-JP" dirty="0"/>
          </a:p>
          <a:p>
            <a:pPr lvl="1"/>
            <a:r>
              <a:rPr lang="ja-JP" altLang="en-US" dirty="0"/>
              <a:t>ランダムに</a:t>
            </a:r>
            <a:br>
              <a:rPr lang="en-US" altLang="ja-JP" dirty="0"/>
            </a:br>
            <a:r>
              <a:rPr lang="ja-JP" altLang="en-US" dirty="0"/>
              <a:t>複数エポック</a:t>
            </a:r>
            <a:br>
              <a:rPr lang="en-US" altLang="ja-JP" dirty="0"/>
            </a:br>
            <a:r>
              <a:rPr lang="ja-JP" altLang="en-US" dirty="0"/>
              <a:t>を実行</a:t>
            </a:r>
            <a:endParaRPr lang="en-US" altLang="ja-JP" dirty="0"/>
          </a:p>
        </p:txBody>
      </p:sp>
      <p:sp>
        <p:nvSpPr>
          <p:cNvPr id="2350" name="コンテンツ プレースホルダー 2349">
            <a:extLst>
              <a:ext uri="{FF2B5EF4-FFF2-40B4-BE49-F238E27FC236}">
                <a16:creationId xmlns:a16="http://schemas.microsoft.com/office/drawing/2014/main" id="{3AE7E163-C554-135A-AE57-0C99B27F88FD}"/>
              </a:ext>
            </a:extLst>
          </p:cNvPr>
          <p:cNvSpPr>
            <a:spLocks noGrp="1"/>
          </p:cNvSpPr>
          <p:nvPr>
            <p:ph sz="half" idx="2"/>
          </p:nvPr>
        </p:nvSpPr>
        <p:spPr>
          <a:xfrm>
            <a:off x="6172200" y="1244599"/>
            <a:ext cx="5580000" cy="5215467"/>
          </a:xfrm>
        </p:spPr>
        <p:txBody>
          <a:bodyPr>
            <a:normAutofit/>
          </a:bodyPr>
          <a:lstStyle/>
          <a:p>
            <a:r>
              <a:rPr lang="ja-JP" altLang="en-US" dirty="0"/>
              <a:t>ベイズ最適化</a:t>
            </a:r>
            <a:endParaRPr lang="en-US" altLang="ja-JP" dirty="0"/>
          </a:p>
          <a:p>
            <a:pPr lvl="1"/>
            <a:r>
              <a:rPr lang="ja-JP" altLang="en-US" dirty="0"/>
              <a:t>探索フェーズ：学習率を探す</a:t>
            </a:r>
            <a:endParaRPr lang="en-US" altLang="ja-JP" dirty="0"/>
          </a:p>
          <a:p>
            <a:pPr lvl="1"/>
            <a:r>
              <a:rPr lang="ja-JP" altLang="en-US" dirty="0"/>
              <a:t>活用フェーズ：</a:t>
            </a:r>
            <a:br>
              <a:rPr lang="en-US" altLang="ja-JP" dirty="0"/>
            </a:br>
            <a:r>
              <a:rPr lang="ja-JP" altLang="en-US" dirty="0"/>
              <a:t>実際に実行して結果を出す</a:t>
            </a:r>
            <a:endParaRPr lang="en-US" altLang="ja-JP" dirty="0"/>
          </a:p>
          <a:p>
            <a:pPr lvl="1"/>
            <a:endParaRPr lang="en-US" altLang="ja-JP" dirty="0"/>
          </a:p>
          <a:p>
            <a:r>
              <a:rPr lang="ja-JP" altLang="en-US" dirty="0"/>
              <a:t>コサインアニーリング</a:t>
            </a:r>
            <a:endParaRPr lang="en-US" altLang="ja-JP" dirty="0"/>
          </a:p>
          <a:p>
            <a:pPr lvl="1"/>
            <a:r>
              <a:rPr lang="ja-JP" altLang="en-US" dirty="0"/>
              <a:t>早期収束</a:t>
            </a:r>
          </a:p>
          <a:p>
            <a:pPr lvl="1"/>
            <a:r>
              <a:rPr lang="ja-JP" altLang="en-US" dirty="0"/>
              <a:t>微小化する</a:t>
            </a:r>
            <a:br>
              <a:rPr lang="en-US" altLang="ja-JP" dirty="0"/>
            </a:br>
            <a:r>
              <a:rPr lang="en-US" altLang="ja-JP" dirty="0"/>
              <a:t>cos</a:t>
            </a:r>
            <a:r>
              <a:rPr lang="ja-JP" altLang="en-US" dirty="0"/>
              <a:t>値を利用</a:t>
            </a:r>
            <a:endParaRPr lang="en-US" altLang="ja-JP" dirty="0"/>
          </a:p>
        </p:txBody>
      </p:sp>
      <p:sp>
        <p:nvSpPr>
          <p:cNvPr id="4" name="日付プレースホルダー 3">
            <a:extLst>
              <a:ext uri="{FF2B5EF4-FFF2-40B4-BE49-F238E27FC236}">
                <a16:creationId xmlns:a16="http://schemas.microsoft.com/office/drawing/2014/main" id="{3470D038-E16A-27F7-C27C-5BB0F0019FB7}"/>
              </a:ext>
            </a:extLst>
          </p:cNvPr>
          <p:cNvSpPr>
            <a:spLocks noGrp="1"/>
          </p:cNvSpPr>
          <p:nvPr>
            <p:ph type="dt" sz="half" idx="10"/>
          </p:nvPr>
        </p:nvSpPr>
        <p:spPr>
          <a:xfrm>
            <a:off x="419100" y="6492874"/>
            <a:ext cx="2964193" cy="365125"/>
          </a:xfrm>
        </p:spPr>
        <p:txBody>
          <a:bodyPr/>
          <a:lstStyle/>
          <a:p>
            <a:r>
              <a:rPr lang="en-US" altLang="ja-JP"/>
              <a:t>July 31, 2023</a:t>
            </a:r>
            <a:endParaRPr lang="en-US"/>
          </a:p>
        </p:txBody>
      </p:sp>
      <p:sp>
        <p:nvSpPr>
          <p:cNvPr id="5" name="フッター プレースホルダー 4">
            <a:extLst>
              <a:ext uri="{FF2B5EF4-FFF2-40B4-BE49-F238E27FC236}">
                <a16:creationId xmlns:a16="http://schemas.microsoft.com/office/drawing/2014/main" id="{41612665-D875-D663-470B-3CB5F15ED04E}"/>
              </a:ext>
            </a:extLst>
          </p:cNvPr>
          <p:cNvSpPr>
            <a:spLocks noGrp="1"/>
          </p:cNvSpPr>
          <p:nvPr>
            <p:ph type="ftr" sz="quarter" idx="11"/>
          </p:nvPr>
        </p:nvSpPr>
        <p:spPr>
          <a:xfrm>
            <a:off x="4038600" y="6492874"/>
            <a:ext cx="4114800" cy="365125"/>
          </a:xfrm>
        </p:spPr>
        <p:txBody>
          <a:bodyPr/>
          <a:lstStyle/>
          <a:p>
            <a:r>
              <a:rPr lang="en-US"/>
              <a:t>University of Dunaújváros, Hungary</a:t>
            </a:r>
          </a:p>
        </p:txBody>
      </p:sp>
      <p:sp>
        <p:nvSpPr>
          <p:cNvPr id="6" name="スライド番号プレースホルダー 5">
            <a:extLst>
              <a:ext uri="{FF2B5EF4-FFF2-40B4-BE49-F238E27FC236}">
                <a16:creationId xmlns:a16="http://schemas.microsoft.com/office/drawing/2014/main" id="{6F4B9716-5B56-E2BD-1BB0-1E3ED237F980}"/>
              </a:ext>
            </a:extLst>
          </p:cNvPr>
          <p:cNvSpPr>
            <a:spLocks noGrp="1"/>
          </p:cNvSpPr>
          <p:nvPr>
            <p:ph type="sldNum" sz="quarter" idx="12"/>
          </p:nvPr>
        </p:nvSpPr>
        <p:spPr>
          <a:xfrm>
            <a:off x="9448800" y="6492875"/>
            <a:ext cx="2743200" cy="365125"/>
          </a:xfrm>
        </p:spPr>
        <p:txBody>
          <a:bodyPr/>
          <a:lstStyle/>
          <a:p>
            <a:fld id="{BFAB77A5-0CE0-4C3F-ADC5-9A057FC775F4}" type="slidenum">
              <a:rPr lang="en-US" smtClean="0"/>
              <a:pPr/>
              <a:t>3</a:t>
            </a:fld>
            <a:endParaRPr lang="en-US"/>
          </a:p>
        </p:txBody>
      </p:sp>
      <p:sp>
        <p:nvSpPr>
          <p:cNvPr id="7" name="タイトル 6">
            <a:extLst>
              <a:ext uri="{FF2B5EF4-FFF2-40B4-BE49-F238E27FC236}">
                <a16:creationId xmlns:a16="http://schemas.microsoft.com/office/drawing/2014/main" id="{C6DEB3B1-260C-0284-BC07-4F9AD89354C7}"/>
              </a:ext>
            </a:extLst>
          </p:cNvPr>
          <p:cNvSpPr>
            <a:spLocks noGrp="1"/>
          </p:cNvSpPr>
          <p:nvPr>
            <p:ph type="title"/>
          </p:nvPr>
        </p:nvSpPr>
        <p:spPr>
          <a:xfrm>
            <a:off x="419100" y="21335"/>
            <a:ext cx="11314146" cy="1075098"/>
          </a:xfrm>
        </p:spPr>
        <p:txBody>
          <a:bodyPr/>
          <a:lstStyle/>
          <a:p>
            <a:r>
              <a:rPr lang="ja-JP" altLang="en-US" dirty="0"/>
              <a:t>参考になる手法があった</a:t>
            </a:r>
          </a:p>
        </p:txBody>
      </p:sp>
      <p:graphicFrame>
        <p:nvGraphicFramePr>
          <p:cNvPr id="23" name="表 20">
            <a:extLst>
              <a:ext uri="{FF2B5EF4-FFF2-40B4-BE49-F238E27FC236}">
                <a16:creationId xmlns:a16="http://schemas.microsoft.com/office/drawing/2014/main" id="{2A9E001A-6DD1-3B51-B12E-0159724306D8}"/>
              </a:ext>
            </a:extLst>
          </p:cNvPr>
          <p:cNvGraphicFramePr>
            <a:graphicFrameLocks/>
          </p:cNvGraphicFramePr>
          <p:nvPr>
            <p:extLst>
              <p:ext uri="{D42A27DB-BD31-4B8C-83A1-F6EECF244321}">
                <p14:modId xmlns:p14="http://schemas.microsoft.com/office/powerpoint/2010/main" val="1563382852"/>
              </p:ext>
            </p:extLst>
          </p:nvPr>
        </p:nvGraphicFramePr>
        <p:xfrm>
          <a:off x="3266934" y="1899916"/>
          <a:ext cx="1705012" cy="1440000"/>
        </p:xfrm>
        <a:graphic>
          <a:graphicData uri="http://schemas.openxmlformats.org/drawingml/2006/table">
            <a:tbl>
              <a:tblPr firstRow="1" firstCol="1">
                <a:tableStyleId>{073A0DAA-6AF3-43AB-8588-CEC1D06C72B9}</a:tableStyleId>
              </a:tblPr>
              <a:tblGrid>
                <a:gridCol w="553012">
                  <a:extLst>
                    <a:ext uri="{9D8B030D-6E8A-4147-A177-3AD203B41FA5}">
                      <a16:colId xmlns:a16="http://schemas.microsoft.com/office/drawing/2014/main" val="2039866172"/>
                    </a:ext>
                  </a:extLst>
                </a:gridCol>
                <a:gridCol w="288000">
                  <a:extLst>
                    <a:ext uri="{9D8B030D-6E8A-4147-A177-3AD203B41FA5}">
                      <a16:colId xmlns:a16="http://schemas.microsoft.com/office/drawing/2014/main" val="3715094565"/>
                    </a:ext>
                  </a:extLst>
                </a:gridCol>
                <a:gridCol w="288000">
                  <a:extLst>
                    <a:ext uri="{9D8B030D-6E8A-4147-A177-3AD203B41FA5}">
                      <a16:colId xmlns:a16="http://schemas.microsoft.com/office/drawing/2014/main" val="1705455927"/>
                    </a:ext>
                  </a:extLst>
                </a:gridCol>
                <a:gridCol w="288000">
                  <a:extLst>
                    <a:ext uri="{9D8B030D-6E8A-4147-A177-3AD203B41FA5}">
                      <a16:colId xmlns:a16="http://schemas.microsoft.com/office/drawing/2014/main" val="3389082036"/>
                    </a:ext>
                  </a:extLst>
                </a:gridCol>
                <a:gridCol w="288000">
                  <a:extLst>
                    <a:ext uri="{9D8B030D-6E8A-4147-A177-3AD203B41FA5}">
                      <a16:colId xmlns:a16="http://schemas.microsoft.com/office/drawing/2014/main" val="393043557"/>
                    </a:ext>
                  </a:extLst>
                </a:gridCol>
              </a:tblGrid>
              <a:tr h="288000">
                <a:tc>
                  <a:txBody>
                    <a:bodyPr/>
                    <a:lstStyle/>
                    <a:p>
                      <a:endParaRPr kumimoji="1" lang="ja-JP" altLang="en-US" sz="1500" b="1" dirty="0">
                        <a:latin typeface="Arial Narrow" panose="020B0606020202030204" pitchFamily="34" charset="0"/>
                      </a:endParaRPr>
                    </a:p>
                  </a:txBody>
                  <a:tcPr marL="0" marR="0" marT="0" marB="0" anchor="ctr"/>
                </a:tc>
                <a:tc>
                  <a:txBody>
                    <a:bodyPr/>
                    <a:lstStyle/>
                    <a:p>
                      <a:pPr algn="ctr"/>
                      <a:r>
                        <a:rPr kumimoji="1" lang="en-US" altLang="ja-JP" sz="1500" b="1" dirty="0">
                          <a:latin typeface="Arial Narrow" panose="020B0606020202030204" pitchFamily="34" charset="0"/>
                        </a:rPr>
                        <a:t>+0</a:t>
                      </a:r>
                      <a:endParaRPr kumimoji="1" lang="ja-JP" altLang="en-US" sz="1500" b="1" dirty="0">
                        <a:latin typeface="Arial Narrow" panose="020B0606020202030204" pitchFamily="34" charset="0"/>
                      </a:endParaRPr>
                    </a:p>
                  </a:txBody>
                  <a:tcPr marL="0" marR="0" marT="0" marB="0" anchor="ctr"/>
                </a:tc>
                <a:tc>
                  <a:txBody>
                    <a:bodyPr/>
                    <a:lstStyle/>
                    <a:p>
                      <a:pPr algn="ctr"/>
                      <a:r>
                        <a:rPr kumimoji="1" lang="en-US" altLang="ja-JP" sz="1500" b="1" dirty="0">
                          <a:latin typeface="Arial Narrow" panose="020B0606020202030204" pitchFamily="34" charset="0"/>
                        </a:rPr>
                        <a:t>+1</a:t>
                      </a:r>
                      <a:endParaRPr kumimoji="1" lang="ja-JP" altLang="en-US" sz="1500" b="1" dirty="0">
                        <a:latin typeface="Arial Narrow" panose="020B0606020202030204" pitchFamily="34" charset="0"/>
                      </a:endParaRPr>
                    </a:p>
                  </a:txBody>
                  <a:tcPr marL="0" marR="0" marT="0" marB="0" anchor="ctr"/>
                </a:tc>
                <a:tc>
                  <a:txBody>
                    <a:bodyPr/>
                    <a:lstStyle/>
                    <a:p>
                      <a:pPr algn="ctr"/>
                      <a:r>
                        <a:rPr kumimoji="1" lang="en-US" altLang="ja-JP" sz="1500" b="1" dirty="0">
                          <a:latin typeface="Arial Narrow" panose="020B0606020202030204" pitchFamily="34" charset="0"/>
                        </a:rPr>
                        <a:t>…</a:t>
                      </a:r>
                      <a:endParaRPr kumimoji="1" lang="ja-JP" altLang="en-US" sz="1500" b="1" dirty="0">
                        <a:latin typeface="Arial Narrow" panose="020B0606020202030204" pitchFamily="34" charset="0"/>
                      </a:endParaRPr>
                    </a:p>
                  </a:txBody>
                  <a:tcPr marL="0" marR="0" marT="0" marB="0" anchor="ctr"/>
                </a:tc>
                <a:tc>
                  <a:txBody>
                    <a:bodyPr/>
                    <a:lstStyle/>
                    <a:p>
                      <a:pPr algn="ctr"/>
                      <a:r>
                        <a:rPr kumimoji="1" lang="en-US" altLang="ja-JP" sz="1500" b="1" dirty="0">
                          <a:latin typeface="Arial Narrow" panose="020B0606020202030204" pitchFamily="34" charset="0"/>
                        </a:rPr>
                        <a:t>+9</a:t>
                      </a:r>
                      <a:endParaRPr kumimoji="1" lang="ja-JP" altLang="en-US" sz="1500" b="1" dirty="0">
                        <a:latin typeface="Arial Narrow" panose="020B0606020202030204" pitchFamily="34" charset="0"/>
                      </a:endParaRPr>
                    </a:p>
                  </a:txBody>
                  <a:tcPr marL="0" marR="0" marT="0" marB="0" anchor="ctr"/>
                </a:tc>
                <a:extLst>
                  <a:ext uri="{0D108BD9-81ED-4DB2-BD59-A6C34878D82A}">
                    <a16:rowId xmlns:a16="http://schemas.microsoft.com/office/drawing/2014/main" val="552896539"/>
                  </a:ext>
                </a:extLst>
              </a:tr>
              <a:tr h="288000">
                <a:tc>
                  <a:txBody>
                    <a:bodyPr/>
                    <a:lstStyle/>
                    <a:p>
                      <a:pPr algn="ctr"/>
                      <a:r>
                        <a:rPr kumimoji="1" lang="en-US" altLang="ja-JP" sz="1500" b="1" dirty="0">
                          <a:latin typeface="Arial Narrow" panose="020B0606020202030204" pitchFamily="34" charset="0"/>
                        </a:rPr>
                        <a:t>.0000x</a:t>
                      </a:r>
                      <a:endParaRPr kumimoji="1" lang="ja-JP" altLang="en-US" sz="1500" b="1" dirty="0">
                        <a:latin typeface="Arial Narrow" panose="020B0606020202030204" pitchFamily="34" charset="0"/>
                      </a:endParaRPr>
                    </a:p>
                  </a:txBody>
                  <a:tcPr marL="0" marR="0" marT="0" marB="0" anchor="ctr"/>
                </a:tc>
                <a:tc>
                  <a:txBody>
                    <a:bodyPr/>
                    <a:lstStyle/>
                    <a:p>
                      <a:pPr algn="ctr"/>
                      <a:r>
                        <a:rPr kumimoji="1" lang="en-US" altLang="ja-JP" sz="1500" b="1" dirty="0">
                          <a:latin typeface="Arial Narrow" panose="020B0606020202030204" pitchFamily="34" charset="0"/>
                        </a:rPr>
                        <a:t>×</a:t>
                      </a:r>
                      <a:endParaRPr kumimoji="1" lang="ja-JP" altLang="en-US" sz="1500" b="1" dirty="0">
                        <a:latin typeface="Arial Narrow" panose="020B0606020202030204" pitchFamily="34" charset="0"/>
                      </a:endParaRPr>
                    </a:p>
                  </a:txBody>
                  <a:tcPr marL="0" marR="0" marT="0" marB="0" anchor="ctr"/>
                </a:tc>
                <a:tc>
                  <a:txBody>
                    <a:bodyPr/>
                    <a:lstStyle/>
                    <a:p>
                      <a:pPr algn="ctr"/>
                      <a:r>
                        <a:rPr kumimoji="1" lang="en-US" altLang="ja-JP" sz="1500" b="1" dirty="0">
                          <a:latin typeface="Arial Narrow" panose="020B0606020202030204" pitchFamily="34" charset="0"/>
                        </a:rPr>
                        <a:t>×</a:t>
                      </a:r>
                      <a:endParaRPr kumimoji="1" lang="ja-JP" altLang="en-US" sz="1500" b="1" dirty="0">
                        <a:latin typeface="Arial Narrow" panose="020B0606020202030204" pitchFamily="34" charset="0"/>
                      </a:endParaRPr>
                    </a:p>
                  </a:txBody>
                  <a:tcPr marL="0" marR="0" marT="0" marB="0" anchor="ctr"/>
                </a:tc>
                <a:tc>
                  <a:txBody>
                    <a:bodyPr/>
                    <a:lstStyle/>
                    <a:p>
                      <a:pPr algn="ctr"/>
                      <a:r>
                        <a:rPr kumimoji="1" lang="en-US" altLang="ja-JP" sz="1500" b="1" dirty="0">
                          <a:latin typeface="Arial Narrow" panose="020B0606020202030204" pitchFamily="34" charset="0"/>
                        </a:rPr>
                        <a:t>×</a:t>
                      </a:r>
                      <a:endParaRPr kumimoji="1" lang="ja-JP" altLang="en-US" sz="1500" b="1" dirty="0">
                        <a:latin typeface="Arial Narrow" panose="020B0606020202030204" pitchFamily="34" charset="0"/>
                      </a:endParaRPr>
                    </a:p>
                  </a:txBody>
                  <a:tcPr marL="0" marR="0" marT="0" marB="0" anchor="ctr"/>
                </a:tc>
                <a:tc>
                  <a:txBody>
                    <a:bodyPr/>
                    <a:lstStyle/>
                    <a:p>
                      <a:pPr algn="ctr"/>
                      <a:r>
                        <a:rPr kumimoji="1" lang="en-US" altLang="ja-JP" sz="1500" b="1" dirty="0">
                          <a:latin typeface="Arial Narrow" panose="020B0606020202030204" pitchFamily="34" charset="0"/>
                        </a:rPr>
                        <a:t>×</a:t>
                      </a:r>
                      <a:endParaRPr kumimoji="1" lang="ja-JP" altLang="en-US" sz="1500" b="1" dirty="0">
                        <a:latin typeface="Arial Narrow" panose="020B0606020202030204" pitchFamily="34" charset="0"/>
                      </a:endParaRPr>
                    </a:p>
                  </a:txBody>
                  <a:tcPr marL="0" marR="0" marT="0" marB="0" anchor="ctr"/>
                </a:tc>
                <a:extLst>
                  <a:ext uri="{0D108BD9-81ED-4DB2-BD59-A6C34878D82A}">
                    <a16:rowId xmlns:a16="http://schemas.microsoft.com/office/drawing/2014/main" val="1475562470"/>
                  </a:ext>
                </a:extLst>
              </a:tr>
              <a:tr h="288000">
                <a:tc>
                  <a:txBody>
                    <a:bodyPr/>
                    <a:lstStyle/>
                    <a:p>
                      <a:pPr algn="ctr"/>
                      <a:r>
                        <a:rPr kumimoji="1" lang="en-US" altLang="ja-JP" sz="1500" b="1" dirty="0">
                          <a:latin typeface="Arial Narrow" panose="020B0606020202030204" pitchFamily="34" charset="0"/>
                        </a:rPr>
                        <a:t>.0001x</a:t>
                      </a:r>
                      <a:endParaRPr kumimoji="1" lang="ja-JP" altLang="en-US" sz="1500" b="1" dirty="0">
                        <a:latin typeface="Arial Narrow" panose="020B0606020202030204" pitchFamily="34" charset="0"/>
                      </a:endParaRPr>
                    </a:p>
                  </a:txBody>
                  <a:tcPr marL="0" marR="0" marT="0" marB="0" anchor="ctr"/>
                </a:tc>
                <a:tc>
                  <a:txBody>
                    <a:bodyPr/>
                    <a:lstStyle/>
                    <a:p>
                      <a:pPr algn="ctr"/>
                      <a:r>
                        <a:rPr kumimoji="1" lang="en-US" altLang="ja-JP" sz="1500" b="1" dirty="0">
                          <a:latin typeface="Arial Narrow" panose="020B0606020202030204" pitchFamily="34" charset="0"/>
                        </a:rPr>
                        <a:t>×</a:t>
                      </a:r>
                      <a:endParaRPr kumimoji="1" lang="ja-JP" altLang="en-US" sz="1500" b="1" dirty="0">
                        <a:latin typeface="Arial Narrow" panose="020B0606020202030204" pitchFamily="34" charset="0"/>
                      </a:endParaRPr>
                    </a:p>
                  </a:txBody>
                  <a:tcPr marL="0" marR="0" marT="0" marB="0" anchor="ctr"/>
                </a:tc>
                <a:tc>
                  <a:txBody>
                    <a:bodyPr/>
                    <a:lstStyle/>
                    <a:p>
                      <a:pPr algn="ctr"/>
                      <a:r>
                        <a:rPr kumimoji="1" lang="ja-JP" altLang="en-US" sz="1500" b="1" dirty="0">
                          <a:latin typeface="Arial Narrow" panose="020B0606020202030204" pitchFamily="34" charset="0"/>
                        </a:rPr>
                        <a:t>○</a:t>
                      </a:r>
                    </a:p>
                  </a:txBody>
                  <a:tcPr marL="0" marR="0" marT="0" marB="0" anchor="ctr"/>
                </a:tc>
                <a:tc>
                  <a:txBody>
                    <a:bodyPr/>
                    <a:lstStyle/>
                    <a:p>
                      <a:pPr algn="ctr"/>
                      <a:r>
                        <a:rPr kumimoji="1" lang="ja-JP" altLang="en-US" sz="1500" b="1" dirty="0">
                          <a:latin typeface="Arial Narrow" panose="020B0606020202030204" pitchFamily="34" charset="0"/>
                        </a:rPr>
                        <a:t>○</a:t>
                      </a:r>
                    </a:p>
                  </a:txBody>
                  <a:tcPr marL="0" marR="0" marT="0" marB="0" anchor="ctr"/>
                </a:tc>
                <a:tc>
                  <a:txBody>
                    <a:bodyPr/>
                    <a:lstStyle/>
                    <a:p>
                      <a:pPr algn="ctr"/>
                      <a:r>
                        <a:rPr kumimoji="1" lang="en-US" altLang="ja-JP" sz="1500" b="1" dirty="0">
                          <a:latin typeface="Arial Narrow" panose="020B0606020202030204" pitchFamily="34" charset="0"/>
                        </a:rPr>
                        <a:t>×</a:t>
                      </a:r>
                      <a:endParaRPr kumimoji="1" lang="ja-JP" altLang="en-US" sz="1500" b="1" dirty="0">
                        <a:latin typeface="Arial Narrow" panose="020B0606020202030204" pitchFamily="34" charset="0"/>
                      </a:endParaRPr>
                    </a:p>
                  </a:txBody>
                  <a:tcPr marL="0" marR="0" marT="0" marB="0" anchor="ctr"/>
                </a:tc>
                <a:extLst>
                  <a:ext uri="{0D108BD9-81ED-4DB2-BD59-A6C34878D82A}">
                    <a16:rowId xmlns:a16="http://schemas.microsoft.com/office/drawing/2014/main" val="3468453824"/>
                  </a:ext>
                </a:extLst>
              </a:tr>
              <a:tr h="288000">
                <a:tc>
                  <a:txBody>
                    <a:bodyPr/>
                    <a:lstStyle/>
                    <a:p>
                      <a:pPr algn="ctr"/>
                      <a:r>
                        <a:rPr kumimoji="1" lang="en-US" altLang="ja-JP" sz="1500" b="1" dirty="0">
                          <a:latin typeface="Arial Narrow" panose="020B0606020202030204" pitchFamily="34" charset="0"/>
                        </a:rPr>
                        <a:t>:</a:t>
                      </a:r>
                      <a:endParaRPr kumimoji="1" lang="ja-JP" altLang="en-US" sz="1500" b="1" dirty="0">
                        <a:latin typeface="Arial Narrow" panose="020B0606020202030204" pitchFamily="34" charset="0"/>
                      </a:endParaRPr>
                    </a:p>
                  </a:txBody>
                  <a:tcPr marL="0" marR="0" marT="0" marB="0" anchor="ctr"/>
                </a:tc>
                <a:tc>
                  <a:txBody>
                    <a:bodyPr/>
                    <a:lstStyle/>
                    <a:p>
                      <a:pPr algn="ctr"/>
                      <a:r>
                        <a:rPr kumimoji="1" lang="ja-JP" altLang="en-US" sz="1500" b="1" dirty="0">
                          <a:latin typeface="Arial Narrow" panose="020B0606020202030204" pitchFamily="34" charset="0"/>
                        </a:rPr>
                        <a:t>：</a:t>
                      </a:r>
                    </a:p>
                  </a:txBody>
                  <a:tcPr marL="0" marR="0" marT="0" marB="0" anchor="ctr"/>
                </a:tc>
                <a:tc>
                  <a:txBody>
                    <a:bodyPr/>
                    <a:lstStyle/>
                    <a:p>
                      <a:pPr algn="ctr"/>
                      <a:r>
                        <a:rPr kumimoji="1" lang="ja-JP" altLang="en-US" sz="1500" b="1" dirty="0">
                          <a:latin typeface="Arial Narrow" panose="020B0606020202030204" pitchFamily="34" charset="0"/>
                        </a:rPr>
                        <a:t>：</a:t>
                      </a:r>
                    </a:p>
                  </a:txBody>
                  <a:tcPr marL="0" marR="0" marT="0" marB="0" anchor="ctr"/>
                </a:tc>
                <a:tc>
                  <a:txBody>
                    <a:bodyPr/>
                    <a:lstStyle/>
                    <a:p>
                      <a:pPr algn="ctr"/>
                      <a:r>
                        <a:rPr kumimoji="1" lang="ja-JP" altLang="en-US" sz="1500" b="1" dirty="0">
                          <a:latin typeface="Arial Narrow" panose="020B0606020202030204" pitchFamily="34" charset="0"/>
                        </a:rPr>
                        <a:t>：</a:t>
                      </a:r>
                    </a:p>
                  </a:txBody>
                  <a:tcPr marL="0" marR="0" marT="0" marB="0" anchor="ctr"/>
                </a:tc>
                <a:tc>
                  <a:txBody>
                    <a:bodyPr/>
                    <a:lstStyle/>
                    <a:p>
                      <a:pPr algn="ctr"/>
                      <a:r>
                        <a:rPr kumimoji="1" lang="ja-JP" altLang="en-US" sz="1500" b="1" dirty="0">
                          <a:latin typeface="Arial Narrow" panose="020B0606020202030204" pitchFamily="34" charset="0"/>
                        </a:rPr>
                        <a:t>：</a:t>
                      </a:r>
                    </a:p>
                  </a:txBody>
                  <a:tcPr marL="0" marR="0" marT="0" marB="0" anchor="ctr"/>
                </a:tc>
                <a:extLst>
                  <a:ext uri="{0D108BD9-81ED-4DB2-BD59-A6C34878D82A}">
                    <a16:rowId xmlns:a16="http://schemas.microsoft.com/office/drawing/2014/main" val="3794226253"/>
                  </a:ext>
                </a:extLst>
              </a:tr>
              <a:tr h="288000">
                <a:tc>
                  <a:txBody>
                    <a:bodyPr/>
                    <a:lstStyle/>
                    <a:p>
                      <a:pPr algn="ctr"/>
                      <a:r>
                        <a:rPr kumimoji="1" lang="en-US" altLang="ja-JP" sz="1500" b="1" dirty="0">
                          <a:latin typeface="Arial Narrow" panose="020B0606020202030204" pitchFamily="34" charset="0"/>
                        </a:rPr>
                        <a:t>.0009x</a:t>
                      </a:r>
                      <a:endParaRPr kumimoji="1" lang="ja-JP" altLang="en-US" sz="1500" b="1" dirty="0">
                        <a:latin typeface="Arial Narrow" panose="020B0606020202030204" pitchFamily="34" charset="0"/>
                      </a:endParaRPr>
                    </a:p>
                  </a:txBody>
                  <a:tcPr marL="0" marR="0" marT="0" marB="0" anchor="ctr"/>
                </a:tc>
                <a:tc>
                  <a:txBody>
                    <a:bodyPr/>
                    <a:lstStyle/>
                    <a:p>
                      <a:pPr algn="ctr"/>
                      <a:r>
                        <a:rPr kumimoji="1" lang="ja-JP" altLang="en-US" sz="1500" b="1" dirty="0">
                          <a:latin typeface="Arial Narrow" panose="020B0606020202030204" pitchFamily="34" charset="0"/>
                        </a:rPr>
                        <a:t>△</a:t>
                      </a:r>
                    </a:p>
                  </a:txBody>
                  <a:tcPr marL="0" marR="0" marT="0" marB="0" anchor="ctr"/>
                </a:tc>
                <a:tc>
                  <a:txBody>
                    <a:bodyPr/>
                    <a:lstStyle/>
                    <a:p>
                      <a:pPr algn="ctr"/>
                      <a:r>
                        <a:rPr kumimoji="1" lang="ja-JP" altLang="en-US" sz="1500" b="1" dirty="0">
                          <a:latin typeface="Arial Narrow" panose="020B0606020202030204" pitchFamily="34" charset="0"/>
                        </a:rPr>
                        <a:t>△</a:t>
                      </a:r>
                    </a:p>
                  </a:txBody>
                  <a:tcPr marL="0" marR="0" marT="0"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500" b="1" i="0" u="none" strike="noStrike" kern="1200" cap="none" spc="0" normalizeH="0" baseline="0" noProof="0" dirty="0">
                          <a:ln>
                            <a:noFill/>
                          </a:ln>
                          <a:solidFill>
                            <a:prstClr val="black"/>
                          </a:solidFill>
                          <a:effectLst/>
                          <a:uLnTx/>
                          <a:uFillTx/>
                          <a:latin typeface="Arial Narrow" panose="020B0606020202030204" pitchFamily="34" charset="0"/>
                          <a:ea typeface="游ゴシック" panose="020B0400000000000000" pitchFamily="50" charset="-128"/>
                          <a:cs typeface="+mn-cs"/>
                        </a:rPr>
                        <a:t>×</a:t>
                      </a:r>
                      <a:endParaRPr kumimoji="1" lang="ja-JP" altLang="en-US" sz="1500" b="1" i="0" u="none" strike="noStrike" kern="1200" cap="none" spc="0" normalizeH="0" baseline="0" noProof="0" dirty="0">
                        <a:ln>
                          <a:noFill/>
                        </a:ln>
                        <a:solidFill>
                          <a:prstClr val="black"/>
                        </a:solidFill>
                        <a:effectLst/>
                        <a:uLnTx/>
                        <a:uFillTx/>
                        <a:latin typeface="Arial Narrow" panose="020B0606020202030204" pitchFamily="34" charset="0"/>
                        <a:ea typeface="游ゴシック" panose="020B0400000000000000" pitchFamily="50" charset="-128"/>
                        <a:cs typeface="+mn-cs"/>
                      </a:endParaRPr>
                    </a:p>
                  </a:txBody>
                  <a:tcPr marL="0" marR="0" marT="0"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500" b="1" i="0" u="none" strike="noStrike" kern="1200" cap="none" spc="0" normalizeH="0" baseline="0" noProof="0" dirty="0">
                          <a:ln>
                            <a:noFill/>
                          </a:ln>
                          <a:solidFill>
                            <a:prstClr val="black"/>
                          </a:solidFill>
                          <a:effectLst/>
                          <a:uLnTx/>
                          <a:uFillTx/>
                          <a:latin typeface="Arial Narrow" panose="020B0606020202030204" pitchFamily="34" charset="0"/>
                          <a:ea typeface="游ゴシック" panose="020B0400000000000000" pitchFamily="50" charset="-128"/>
                          <a:cs typeface="+mn-cs"/>
                        </a:rPr>
                        <a:t>×</a:t>
                      </a:r>
                      <a:endParaRPr kumimoji="1" lang="ja-JP" altLang="en-US" sz="1500" b="1" i="0" u="none" strike="noStrike" kern="1200" cap="none" spc="0" normalizeH="0" baseline="0" noProof="0" dirty="0">
                        <a:ln>
                          <a:noFill/>
                        </a:ln>
                        <a:solidFill>
                          <a:prstClr val="black"/>
                        </a:solidFill>
                        <a:effectLst/>
                        <a:uLnTx/>
                        <a:uFillTx/>
                        <a:latin typeface="Arial Narrow" panose="020B0606020202030204" pitchFamily="34" charset="0"/>
                        <a:ea typeface="游ゴシック" panose="020B0400000000000000" pitchFamily="50" charset="-128"/>
                        <a:cs typeface="+mn-cs"/>
                      </a:endParaRPr>
                    </a:p>
                  </a:txBody>
                  <a:tcPr marL="0" marR="0" marT="0" marB="0" anchor="ctr"/>
                </a:tc>
                <a:extLst>
                  <a:ext uri="{0D108BD9-81ED-4DB2-BD59-A6C34878D82A}">
                    <a16:rowId xmlns:a16="http://schemas.microsoft.com/office/drawing/2014/main" val="614069897"/>
                  </a:ext>
                </a:extLst>
              </a:tr>
            </a:tbl>
          </a:graphicData>
        </a:graphic>
      </p:graphicFrame>
      <p:pic>
        <p:nvPicPr>
          <p:cNvPr id="2334" name="図 2333">
            <a:extLst>
              <a:ext uri="{FF2B5EF4-FFF2-40B4-BE49-F238E27FC236}">
                <a16:creationId xmlns:a16="http://schemas.microsoft.com/office/drawing/2014/main" id="{A361AC6E-BAA6-107F-56A2-7F0F793C1325}"/>
              </a:ext>
            </a:extLst>
          </p:cNvPr>
          <p:cNvPicPr>
            <a:picLocks noChangeAspect="1"/>
          </p:cNvPicPr>
          <p:nvPr/>
        </p:nvPicPr>
        <p:blipFill>
          <a:blip r:embed="rId5"/>
          <a:stretch>
            <a:fillRect/>
          </a:stretch>
        </p:blipFill>
        <p:spPr>
          <a:xfrm>
            <a:off x="9710057" y="4395814"/>
            <a:ext cx="2215243" cy="1628729"/>
          </a:xfrm>
          <a:prstGeom prst="rect">
            <a:avLst/>
          </a:prstGeom>
        </p:spPr>
      </p:pic>
      <p:cxnSp>
        <p:nvCxnSpPr>
          <p:cNvPr id="2357" name="直線コネクタ 2356">
            <a:extLst>
              <a:ext uri="{FF2B5EF4-FFF2-40B4-BE49-F238E27FC236}">
                <a16:creationId xmlns:a16="http://schemas.microsoft.com/office/drawing/2014/main" id="{65897DC5-5E34-41AE-98EF-459AAFF8B7FF}"/>
              </a:ext>
            </a:extLst>
          </p:cNvPr>
          <p:cNvCxnSpPr>
            <a:cxnSpLocks/>
          </p:cNvCxnSpPr>
          <p:nvPr/>
        </p:nvCxnSpPr>
        <p:spPr>
          <a:xfrm>
            <a:off x="5921372" y="1482436"/>
            <a:ext cx="0" cy="4832752"/>
          </a:xfrm>
          <a:prstGeom prst="line">
            <a:avLst/>
          </a:prstGeom>
          <a:ln w="12700">
            <a:solidFill>
              <a:srgbClr val="220000"/>
            </a:solidFill>
          </a:ln>
        </p:spPr>
        <p:style>
          <a:lnRef idx="1">
            <a:schemeClr val="accent1"/>
          </a:lnRef>
          <a:fillRef idx="0">
            <a:schemeClr val="accent1"/>
          </a:fillRef>
          <a:effectRef idx="0">
            <a:schemeClr val="accent1"/>
          </a:effectRef>
          <a:fontRef idx="minor">
            <a:schemeClr val="tx1"/>
          </a:fontRef>
        </p:style>
      </p:cxnSp>
      <p:graphicFrame>
        <p:nvGraphicFramePr>
          <p:cNvPr id="3" name="表 20">
            <a:extLst>
              <a:ext uri="{FF2B5EF4-FFF2-40B4-BE49-F238E27FC236}">
                <a16:creationId xmlns:a16="http://schemas.microsoft.com/office/drawing/2014/main" id="{CFA8896A-2308-E390-49F8-B41C95DF199B}"/>
              </a:ext>
            </a:extLst>
          </p:cNvPr>
          <p:cNvGraphicFramePr>
            <a:graphicFrameLocks/>
          </p:cNvGraphicFramePr>
          <p:nvPr>
            <p:extLst>
              <p:ext uri="{D42A27DB-BD31-4B8C-83A1-F6EECF244321}">
                <p14:modId xmlns:p14="http://schemas.microsoft.com/office/powerpoint/2010/main" val="1900226474"/>
              </p:ext>
            </p:extLst>
          </p:nvPr>
        </p:nvGraphicFramePr>
        <p:xfrm>
          <a:off x="3277304" y="4295688"/>
          <a:ext cx="1705012" cy="1440000"/>
        </p:xfrm>
        <a:graphic>
          <a:graphicData uri="http://schemas.openxmlformats.org/drawingml/2006/table">
            <a:tbl>
              <a:tblPr firstRow="1" firstCol="1">
                <a:tableStyleId>{073A0DAA-6AF3-43AB-8588-CEC1D06C72B9}</a:tableStyleId>
              </a:tblPr>
              <a:tblGrid>
                <a:gridCol w="553012">
                  <a:extLst>
                    <a:ext uri="{9D8B030D-6E8A-4147-A177-3AD203B41FA5}">
                      <a16:colId xmlns:a16="http://schemas.microsoft.com/office/drawing/2014/main" val="2039866172"/>
                    </a:ext>
                  </a:extLst>
                </a:gridCol>
                <a:gridCol w="288000">
                  <a:extLst>
                    <a:ext uri="{9D8B030D-6E8A-4147-A177-3AD203B41FA5}">
                      <a16:colId xmlns:a16="http://schemas.microsoft.com/office/drawing/2014/main" val="3715094565"/>
                    </a:ext>
                  </a:extLst>
                </a:gridCol>
                <a:gridCol w="288000">
                  <a:extLst>
                    <a:ext uri="{9D8B030D-6E8A-4147-A177-3AD203B41FA5}">
                      <a16:colId xmlns:a16="http://schemas.microsoft.com/office/drawing/2014/main" val="1705455927"/>
                    </a:ext>
                  </a:extLst>
                </a:gridCol>
                <a:gridCol w="288000">
                  <a:extLst>
                    <a:ext uri="{9D8B030D-6E8A-4147-A177-3AD203B41FA5}">
                      <a16:colId xmlns:a16="http://schemas.microsoft.com/office/drawing/2014/main" val="3389082036"/>
                    </a:ext>
                  </a:extLst>
                </a:gridCol>
                <a:gridCol w="288000">
                  <a:extLst>
                    <a:ext uri="{9D8B030D-6E8A-4147-A177-3AD203B41FA5}">
                      <a16:colId xmlns:a16="http://schemas.microsoft.com/office/drawing/2014/main" val="393043557"/>
                    </a:ext>
                  </a:extLst>
                </a:gridCol>
              </a:tblGrid>
              <a:tr h="288000">
                <a:tc>
                  <a:txBody>
                    <a:bodyPr/>
                    <a:lstStyle/>
                    <a:p>
                      <a:endParaRPr kumimoji="1" lang="ja-JP" altLang="en-US" sz="1500" b="1" dirty="0">
                        <a:latin typeface="Arial Narrow" panose="020B0606020202030204" pitchFamily="34" charset="0"/>
                      </a:endParaRPr>
                    </a:p>
                  </a:txBody>
                  <a:tcPr marL="0" marR="0" marT="0" marB="0" anchor="ctr"/>
                </a:tc>
                <a:tc>
                  <a:txBody>
                    <a:bodyPr/>
                    <a:lstStyle/>
                    <a:p>
                      <a:pPr algn="ctr"/>
                      <a:r>
                        <a:rPr kumimoji="1" lang="en-US" altLang="ja-JP" sz="1500" b="1" dirty="0">
                          <a:latin typeface="Arial Narrow" panose="020B0606020202030204" pitchFamily="34" charset="0"/>
                        </a:rPr>
                        <a:t>+0</a:t>
                      </a:r>
                      <a:endParaRPr kumimoji="1" lang="ja-JP" altLang="en-US" sz="1500" b="1" dirty="0">
                        <a:latin typeface="Arial Narrow" panose="020B0606020202030204" pitchFamily="34" charset="0"/>
                      </a:endParaRPr>
                    </a:p>
                  </a:txBody>
                  <a:tcPr marL="0" marR="0" marT="0" marB="0" anchor="ctr"/>
                </a:tc>
                <a:tc>
                  <a:txBody>
                    <a:bodyPr/>
                    <a:lstStyle/>
                    <a:p>
                      <a:pPr algn="ctr"/>
                      <a:r>
                        <a:rPr kumimoji="1" lang="en-US" altLang="ja-JP" sz="1500" b="1" dirty="0">
                          <a:latin typeface="Arial Narrow" panose="020B0606020202030204" pitchFamily="34" charset="0"/>
                        </a:rPr>
                        <a:t>+1</a:t>
                      </a:r>
                      <a:endParaRPr kumimoji="1" lang="ja-JP" altLang="en-US" sz="1500" b="1" dirty="0">
                        <a:latin typeface="Arial Narrow" panose="020B0606020202030204" pitchFamily="34" charset="0"/>
                      </a:endParaRPr>
                    </a:p>
                  </a:txBody>
                  <a:tcPr marL="0" marR="0" marT="0" marB="0" anchor="ctr"/>
                </a:tc>
                <a:tc>
                  <a:txBody>
                    <a:bodyPr/>
                    <a:lstStyle/>
                    <a:p>
                      <a:pPr algn="ctr"/>
                      <a:r>
                        <a:rPr kumimoji="1" lang="en-US" altLang="ja-JP" sz="1500" b="1" dirty="0">
                          <a:latin typeface="Arial Narrow" panose="020B0606020202030204" pitchFamily="34" charset="0"/>
                        </a:rPr>
                        <a:t>…</a:t>
                      </a:r>
                      <a:endParaRPr kumimoji="1" lang="ja-JP" altLang="en-US" sz="1500" b="1" dirty="0">
                        <a:latin typeface="Arial Narrow" panose="020B0606020202030204" pitchFamily="34" charset="0"/>
                      </a:endParaRPr>
                    </a:p>
                  </a:txBody>
                  <a:tcPr marL="0" marR="0" marT="0" marB="0" anchor="ctr"/>
                </a:tc>
                <a:tc>
                  <a:txBody>
                    <a:bodyPr/>
                    <a:lstStyle/>
                    <a:p>
                      <a:pPr algn="ctr"/>
                      <a:r>
                        <a:rPr kumimoji="1" lang="en-US" altLang="ja-JP" sz="1500" b="1" dirty="0">
                          <a:latin typeface="Arial Narrow" panose="020B0606020202030204" pitchFamily="34" charset="0"/>
                        </a:rPr>
                        <a:t>+9</a:t>
                      </a:r>
                      <a:endParaRPr kumimoji="1" lang="ja-JP" altLang="en-US" sz="1500" b="1" dirty="0">
                        <a:latin typeface="Arial Narrow" panose="020B0606020202030204" pitchFamily="34" charset="0"/>
                      </a:endParaRPr>
                    </a:p>
                  </a:txBody>
                  <a:tcPr marL="0" marR="0" marT="0" marB="0" anchor="ctr"/>
                </a:tc>
                <a:extLst>
                  <a:ext uri="{0D108BD9-81ED-4DB2-BD59-A6C34878D82A}">
                    <a16:rowId xmlns:a16="http://schemas.microsoft.com/office/drawing/2014/main" val="552896539"/>
                  </a:ext>
                </a:extLst>
              </a:tr>
              <a:tr h="288000">
                <a:tc>
                  <a:txBody>
                    <a:bodyPr/>
                    <a:lstStyle/>
                    <a:p>
                      <a:pPr algn="ctr"/>
                      <a:r>
                        <a:rPr kumimoji="1" lang="en-US" altLang="ja-JP" sz="1500" b="1" dirty="0">
                          <a:latin typeface="Arial Narrow" panose="020B0606020202030204" pitchFamily="34" charset="0"/>
                        </a:rPr>
                        <a:t>.0000x</a:t>
                      </a:r>
                      <a:endParaRPr kumimoji="1" lang="ja-JP" altLang="en-US" sz="1500" b="1" dirty="0">
                        <a:latin typeface="Arial Narrow" panose="020B0606020202030204" pitchFamily="34" charset="0"/>
                      </a:endParaRPr>
                    </a:p>
                  </a:txBody>
                  <a:tcPr marL="0" marR="0" marT="0" marB="0" anchor="ctr"/>
                </a:tc>
                <a:tc>
                  <a:txBody>
                    <a:bodyPr/>
                    <a:lstStyle/>
                    <a:p>
                      <a:pPr algn="ctr"/>
                      <a:endParaRPr kumimoji="1" lang="ja-JP" altLang="en-US" sz="1500" b="1" dirty="0">
                        <a:latin typeface="Arial Narrow" panose="020B0606020202030204" pitchFamily="34" charset="0"/>
                      </a:endParaRPr>
                    </a:p>
                  </a:txBody>
                  <a:tcPr marL="0" marR="0" marT="0" marB="0" anchor="ctr">
                    <a:solidFill>
                      <a:schemeClr val="tx1">
                        <a:lumMod val="50000"/>
                        <a:lumOff val="50000"/>
                      </a:schemeClr>
                    </a:solidFill>
                  </a:tcPr>
                </a:tc>
                <a:tc>
                  <a:txBody>
                    <a:bodyPr/>
                    <a:lstStyle/>
                    <a:p>
                      <a:pPr algn="ctr"/>
                      <a:r>
                        <a:rPr kumimoji="1" lang="en-US" altLang="ja-JP" sz="1500" b="1" dirty="0">
                          <a:latin typeface="Arial Narrow" panose="020B0606020202030204" pitchFamily="34" charset="0"/>
                        </a:rPr>
                        <a:t>×</a:t>
                      </a:r>
                      <a:endParaRPr kumimoji="1" lang="ja-JP" altLang="en-US" sz="1500" b="1" dirty="0">
                        <a:latin typeface="Arial Narrow" panose="020B0606020202030204" pitchFamily="34" charset="0"/>
                      </a:endParaRPr>
                    </a:p>
                  </a:txBody>
                  <a:tcPr marL="0" marR="0" marT="0" marB="0" anchor="ctr"/>
                </a:tc>
                <a:tc>
                  <a:txBody>
                    <a:bodyPr/>
                    <a:lstStyle/>
                    <a:p>
                      <a:pPr algn="ctr"/>
                      <a:endParaRPr kumimoji="1" lang="ja-JP" altLang="en-US" sz="1500" b="1" dirty="0">
                        <a:latin typeface="Arial Narrow" panose="020B0606020202030204" pitchFamily="34" charset="0"/>
                      </a:endParaRPr>
                    </a:p>
                  </a:txBody>
                  <a:tcPr marL="0" marR="0" marT="0" marB="0" anchor="ctr">
                    <a:solidFill>
                      <a:schemeClr val="tx1">
                        <a:lumMod val="50000"/>
                        <a:lumOff val="50000"/>
                      </a:schemeClr>
                    </a:solidFill>
                  </a:tcPr>
                </a:tc>
                <a:tc>
                  <a:txBody>
                    <a:bodyPr/>
                    <a:lstStyle/>
                    <a:p>
                      <a:pPr algn="ctr"/>
                      <a:r>
                        <a:rPr kumimoji="1" lang="en-US" altLang="ja-JP" sz="1500" b="1" dirty="0">
                          <a:latin typeface="Arial Narrow" panose="020B0606020202030204" pitchFamily="34" charset="0"/>
                        </a:rPr>
                        <a:t>×</a:t>
                      </a:r>
                      <a:endParaRPr kumimoji="1" lang="ja-JP" altLang="en-US" sz="1500" b="1" dirty="0">
                        <a:latin typeface="Arial Narrow" panose="020B0606020202030204" pitchFamily="34" charset="0"/>
                      </a:endParaRPr>
                    </a:p>
                  </a:txBody>
                  <a:tcPr marL="0" marR="0" marT="0" marB="0" anchor="ctr"/>
                </a:tc>
                <a:extLst>
                  <a:ext uri="{0D108BD9-81ED-4DB2-BD59-A6C34878D82A}">
                    <a16:rowId xmlns:a16="http://schemas.microsoft.com/office/drawing/2014/main" val="1475562470"/>
                  </a:ext>
                </a:extLst>
              </a:tr>
              <a:tr h="288000">
                <a:tc>
                  <a:txBody>
                    <a:bodyPr/>
                    <a:lstStyle/>
                    <a:p>
                      <a:pPr algn="ctr"/>
                      <a:r>
                        <a:rPr kumimoji="1" lang="en-US" altLang="ja-JP" sz="1500" b="1" dirty="0">
                          <a:latin typeface="Arial Narrow" panose="020B0606020202030204" pitchFamily="34" charset="0"/>
                        </a:rPr>
                        <a:t>.0001x</a:t>
                      </a:r>
                      <a:endParaRPr kumimoji="1" lang="ja-JP" altLang="en-US" sz="1500" b="1" dirty="0">
                        <a:latin typeface="Arial Narrow" panose="020B0606020202030204" pitchFamily="34" charset="0"/>
                      </a:endParaRPr>
                    </a:p>
                  </a:txBody>
                  <a:tcPr marL="0" marR="0" marT="0" marB="0" anchor="ctr"/>
                </a:tc>
                <a:tc>
                  <a:txBody>
                    <a:bodyPr/>
                    <a:lstStyle/>
                    <a:p>
                      <a:pPr algn="ctr"/>
                      <a:r>
                        <a:rPr kumimoji="1" lang="en-US" altLang="ja-JP" sz="1500" b="1" dirty="0">
                          <a:latin typeface="Arial Narrow" panose="020B0606020202030204" pitchFamily="34" charset="0"/>
                        </a:rPr>
                        <a:t>×</a:t>
                      </a:r>
                      <a:endParaRPr kumimoji="1" lang="ja-JP" altLang="en-US" sz="1500" b="1" dirty="0">
                        <a:latin typeface="Arial Narrow" panose="020B0606020202030204" pitchFamily="34" charset="0"/>
                      </a:endParaRPr>
                    </a:p>
                  </a:txBody>
                  <a:tcPr marL="0" marR="0" marT="0" marB="0" anchor="ctr"/>
                </a:tc>
                <a:tc>
                  <a:txBody>
                    <a:bodyPr/>
                    <a:lstStyle/>
                    <a:p>
                      <a:pPr algn="ctr"/>
                      <a:r>
                        <a:rPr kumimoji="1" lang="ja-JP" altLang="en-US" sz="1500" b="1" dirty="0">
                          <a:latin typeface="Arial Narrow" panose="020B0606020202030204" pitchFamily="34" charset="0"/>
                        </a:rPr>
                        <a:t>○</a:t>
                      </a:r>
                    </a:p>
                  </a:txBody>
                  <a:tcPr marL="0" marR="0" marT="0" marB="0" anchor="ctr"/>
                </a:tc>
                <a:tc>
                  <a:txBody>
                    <a:bodyPr/>
                    <a:lstStyle/>
                    <a:p>
                      <a:pPr algn="ctr"/>
                      <a:endParaRPr kumimoji="1" lang="ja-JP" altLang="en-US" sz="1500" b="1" dirty="0">
                        <a:latin typeface="Arial Narrow" panose="020B0606020202030204" pitchFamily="34" charset="0"/>
                      </a:endParaRPr>
                    </a:p>
                  </a:txBody>
                  <a:tcPr marL="0" marR="0" marT="0" marB="0" anchor="ctr">
                    <a:solidFill>
                      <a:schemeClr val="tx1">
                        <a:lumMod val="50000"/>
                        <a:lumOff val="50000"/>
                      </a:schemeClr>
                    </a:solidFill>
                  </a:tcPr>
                </a:tc>
                <a:tc>
                  <a:txBody>
                    <a:bodyPr/>
                    <a:lstStyle/>
                    <a:p>
                      <a:pPr algn="ctr"/>
                      <a:endParaRPr kumimoji="1" lang="ja-JP" altLang="en-US" sz="1500" b="1" dirty="0">
                        <a:latin typeface="Arial Narrow" panose="020B0606020202030204" pitchFamily="34" charset="0"/>
                      </a:endParaRPr>
                    </a:p>
                  </a:txBody>
                  <a:tcPr marL="0" marR="0" marT="0" marB="0" anchor="ctr">
                    <a:solidFill>
                      <a:schemeClr val="tx1">
                        <a:lumMod val="50000"/>
                        <a:lumOff val="50000"/>
                      </a:schemeClr>
                    </a:solidFill>
                  </a:tcPr>
                </a:tc>
                <a:extLst>
                  <a:ext uri="{0D108BD9-81ED-4DB2-BD59-A6C34878D82A}">
                    <a16:rowId xmlns:a16="http://schemas.microsoft.com/office/drawing/2014/main" val="3468453824"/>
                  </a:ext>
                </a:extLst>
              </a:tr>
              <a:tr h="288000">
                <a:tc>
                  <a:txBody>
                    <a:bodyPr/>
                    <a:lstStyle/>
                    <a:p>
                      <a:pPr algn="ctr"/>
                      <a:r>
                        <a:rPr kumimoji="1" lang="en-US" altLang="ja-JP" sz="1500" b="1" dirty="0">
                          <a:latin typeface="Arial Narrow" panose="020B0606020202030204" pitchFamily="34" charset="0"/>
                        </a:rPr>
                        <a:t>:</a:t>
                      </a:r>
                      <a:endParaRPr kumimoji="1" lang="ja-JP" altLang="en-US" sz="1500" b="1" dirty="0">
                        <a:latin typeface="Arial Narrow" panose="020B0606020202030204" pitchFamily="34" charset="0"/>
                      </a:endParaRPr>
                    </a:p>
                  </a:txBody>
                  <a:tcPr marL="0" marR="0" marT="0" marB="0" anchor="ctr"/>
                </a:tc>
                <a:tc>
                  <a:txBody>
                    <a:bodyPr/>
                    <a:lstStyle/>
                    <a:p>
                      <a:pPr algn="ctr"/>
                      <a:endParaRPr kumimoji="1" lang="ja-JP" altLang="en-US" sz="1500" b="1" dirty="0">
                        <a:latin typeface="Arial Narrow" panose="020B0606020202030204" pitchFamily="34" charset="0"/>
                      </a:endParaRPr>
                    </a:p>
                  </a:txBody>
                  <a:tcPr marL="0" marR="0" marT="0" marB="0" anchor="ctr">
                    <a:solidFill>
                      <a:schemeClr val="tx1">
                        <a:lumMod val="50000"/>
                        <a:lumOff val="50000"/>
                      </a:schemeClr>
                    </a:solidFill>
                  </a:tcPr>
                </a:tc>
                <a:tc>
                  <a:txBody>
                    <a:bodyPr/>
                    <a:lstStyle/>
                    <a:p>
                      <a:pPr algn="ctr"/>
                      <a:endParaRPr kumimoji="1" lang="ja-JP" altLang="en-US" sz="1500" b="1" dirty="0">
                        <a:latin typeface="Arial Narrow" panose="020B0606020202030204" pitchFamily="34" charset="0"/>
                      </a:endParaRPr>
                    </a:p>
                  </a:txBody>
                  <a:tcPr marL="0" marR="0" marT="0" marB="0" anchor="ctr">
                    <a:solidFill>
                      <a:schemeClr val="tx1">
                        <a:lumMod val="50000"/>
                        <a:lumOff val="50000"/>
                      </a:schemeClr>
                    </a:solidFill>
                  </a:tcPr>
                </a:tc>
                <a:tc>
                  <a:txBody>
                    <a:bodyPr/>
                    <a:lstStyle/>
                    <a:p>
                      <a:pPr algn="ctr"/>
                      <a:r>
                        <a:rPr kumimoji="1" lang="ja-JP" altLang="en-US" sz="1500" b="1" dirty="0">
                          <a:latin typeface="Arial Narrow" panose="020B0606020202030204" pitchFamily="34" charset="0"/>
                        </a:rPr>
                        <a:t>：</a:t>
                      </a:r>
                    </a:p>
                  </a:txBody>
                  <a:tcPr marL="0" marR="0" marT="0" marB="0" anchor="ctr"/>
                </a:tc>
                <a:tc>
                  <a:txBody>
                    <a:bodyPr/>
                    <a:lstStyle/>
                    <a:p>
                      <a:pPr algn="ctr"/>
                      <a:r>
                        <a:rPr kumimoji="1" lang="ja-JP" altLang="en-US" sz="1500" b="1" dirty="0">
                          <a:latin typeface="Arial Narrow" panose="020B0606020202030204" pitchFamily="34" charset="0"/>
                        </a:rPr>
                        <a:t>：</a:t>
                      </a:r>
                    </a:p>
                  </a:txBody>
                  <a:tcPr marL="0" marR="0" marT="0" marB="0" anchor="ctr"/>
                </a:tc>
                <a:extLst>
                  <a:ext uri="{0D108BD9-81ED-4DB2-BD59-A6C34878D82A}">
                    <a16:rowId xmlns:a16="http://schemas.microsoft.com/office/drawing/2014/main" val="3794226253"/>
                  </a:ext>
                </a:extLst>
              </a:tr>
              <a:tr h="288000">
                <a:tc>
                  <a:txBody>
                    <a:bodyPr/>
                    <a:lstStyle/>
                    <a:p>
                      <a:pPr algn="ctr"/>
                      <a:r>
                        <a:rPr kumimoji="1" lang="en-US" altLang="ja-JP" sz="1500" b="1" dirty="0">
                          <a:latin typeface="Arial Narrow" panose="020B0606020202030204" pitchFamily="34" charset="0"/>
                        </a:rPr>
                        <a:t>.0009x</a:t>
                      </a:r>
                      <a:endParaRPr kumimoji="1" lang="ja-JP" altLang="en-US" sz="1500" b="1" dirty="0">
                        <a:latin typeface="Arial Narrow" panose="020B0606020202030204" pitchFamily="34" charset="0"/>
                      </a:endParaRPr>
                    </a:p>
                  </a:txBody>
                  <a:tcPr marL="0" marR="0" marT="0" marB="0" anchor="ctr"/>
                </a:tc>
                <a:tc>
                  <a:txBody>
                    <a:bodyPr/>
                    <a:lstStyle/>
                    <a:p>
                      <a:pPr algn="ctr"/>
                      <a:endParaRPr kumimoji="1" lang="ja-JP" altLang="en-US" sz="1500" b="1" dirty="0">
                        <a:latin typeface="Arial Narrow" panose="020B0606020202030204" pitchFamily="34" charset="0"/>
                      </a:endParaRPr>
                    </a:p>
                  </a:txBody>
                  <a:tcPr marL="0" marR="0" marT="0" marB="0" anchor="ctr">
                    <a:solidFill>
                      <a:schemeClr val="tx1">
                        <a:lumMod val="50000"/>
                        <a:lumOff val="50000"/>
                      </a:schemeClr>
                    </a:solidFill>
                  </a:tcPr>
                </a:tc>
                <a:tc>
                  <a:txBody>
                    <a:bodyPr/>
                    <a:lstStyle/>
                    <a:p>
                      <a:pPr algn="ctr"/>
                      <a:r>
                        <a:rPr kumimoji="1" lang="ja-JP" altLang="en-US" sz="1500" b="1" dirty="0">
                          <a:latin typeface="Arial Narrow" panose="020B0606020202030204" pitchFamily="34" charset="0"/>
                        </a:rPr>
                        <a:t>△</a:t>
                      </a:r>
                    </a:p>
                  </a:txBody>
                  <a:tcPr marL="0" marR="0" marT="0"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500" b="1" i="0" u="none" strike="noStrike" kern="1200" cap="none" spc="0" normalizeH="0" baseline="0" noProof="0" dirty="0">
                          <a:ln>
                            <a:noFill/>
                          </a:ln>
                          <a:solidFill>
                            <a:prstClr val="black"/>
                          </a:solidFill>
                          <a:effectLst/>
                          <a:uLnTx/>
                          <a:uFillTx/>
                          <a:latin typeface="Arial Narrow" panose="020B0606020202030204" pitchFamily="34" charset="0"/>
                          <a:ea typeface="游ゴシック" panose="020B0400000000000000" pitchFamily="50" charset="-128"/>
                          <a:cs typeface="+mn-cs"/>
                        </a:rPr>
                        <a:t>×</a:t>
                      </a:r>
                      <a:endParaRPr kumimoji="1" lang="ja-JP" altLang="en-US" sz="1500" b="1" i="0" u="none" strike="noStrike" kern="1200" cap="none" spc="0" normalizeH="0" baseline="0" noProof="0" dirty="0">
                        <a:ln>
                          <a:noFill/>
                        </a:ln>
                        <a:solidFill>
                          <a:prstClr val="black"/>
                        </a:solidFill>
                        <a:effectLst/>
                        <a:uLnTx/>
                        <a:uFillTx/>
                        <a:latin typeface="Arial Narrow" panose="020B0606020202030204" pitchFamily="34" charset="0"/>
                        <a:ea typeface="游ゴシック" panose="020B0400000000000000" pitchFamily="50" charset="-128"/>
                        <a:cs typeface="+mn-cs"/>
                      </a:endParaRPr>
                    </a:p>
                  </a:txBody>
                  <a:tcPr marL="0" marR="0" marT="0"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500" b="1" i="0" u="none" strike="noStrike" kern="1200" cap="none" spc="0" normalizeH="0" baseline="0" noProof="0" dirty="0">
                        <a:ln>
                          <a:noFill/>
                        </a:ln>
                        <a:solidFill>
                          <a:prstClr val="black"/>
                        </a:solidFill>
                        <a:effectLst/>
                        <a:uLnTx/>
                        <a:uFillTx/>
                        <a:latin typeface="Arial Narrow" panose="020B0606020202030204" pitchFamily="34" charset="0"/>
                        <a:ea typeface="游ゴシック" panose="020B0400000000000000" pitchFamily="50" charset="-128"/>
                        <a:cs typeface="+mn-cs"/>
                      </a:endParaRPr>
                    </a:p>
                  </a:txBody>
                  <a:tcPr marL="0" marR="0" marT="0" marB="0" anchor="ctr">
                    <a:solidFill>
                      <a:schemeClr val="tx1">
                        <a:lumMod val="50000"/>
                        <a:lumOff val="50000"/>
                      </a:schemeClr>
                    </a:solidFill>
                  </a:tcPr>
                </a:tc>
                <a:extLst>
                  <a:ext uri="{0D108BD9-81ED-4DB2-BD59-A6C34878D82A}">
                    <a16:rowId xmlns:a16="http://schemas.microsoft.com/office/drawing/2014/main" val="614069897"/>
                  </a:ext>
                </a:extLst>
              </a:tr>
            </a:tbl>
          </a:graphicData>
        </a:graphic>
      </p:graphicFrame>
      <p:pic>
        <p:nvPicPr>
          <p:cNvPr id="11" name="ビデオ 10">
            <a:hlinkClick r:id="" action="ppaction://media"/>
            <a:extLst>
              <a:ext uri="{FF2B5EF4-FFF2-40B4-BE49-F238E27FC236}">
                <a16:creationId xmlns:a16="http://schemas.microsoft.com/office/drawing/2014/main" id="{A25CA6B1-6D6F-4430-5DE9-7FC5EC8ED454}"/>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1103138" y="30797"/>
            <a:ext cx="1040263" cy="1040263"/>
          </a:xfrm>
          <a:prstGeom prst="ellipse">
            <a:avLst/>
          </a:prstGeom>
          <a:ln w="19050" cap="rnd">
            <a:solidFill>
              <a:srgbClr val="404040"/>
            </a:solidFill>
          </a:ln>
          <a:effectLst/>
        </p:spPr>
      </p:pic>
    </p:spTree>
    <p:extLst>
      <p:ext uri="{BB962C8B-B14F-4D97-AF65-F5344CB8AC3E}">
        <p14:creationId xmlns:p14="http://schemas.microsoft.com/office/powerpoint/2010/main" val="279116697"/>
      </p:ext>
    </p:extLst>
  </p:cSld>
  <p:clrMapOvr>
    <a:masterClrMapping/>
  </p:clrMapOvr>
  <mc:AlternateContent xmlns:mc="http://schemas.openxmlformats.org/markup-compatibility/2006">
    <mc:Choice xmlns:p14="http://schemas.microsoft.com/office/powerpoint/2010/main" Requires="p14">
      <p:transition spd="slow" p14:dur="2000" advTm="7404"/>
    </mc:Choice>
    <mc:Fallback>
      <p:transition spd="slow" advTm="74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コンテンツ プレースホルダー 16">
            <a:extLst>
              <a:ext uri="{FF2B5EF4-FFF2-40B4-BE49-F238E27FC236}">
                <a16:creationId xmlns:a16="http://schemas.microsoft.com/office/drawing/2014/main" id="{6FC565EA-3B8D-A644-32F0-89233D76C6C1}"/>
              </a:ext>
            </a:extLst>
          </p:cNvPr>
          <p:cNvSpPr>
            <a:spLocks noGrp="1"/>
          </p:cNvSpPr>
          <p:nvPr>
            <p:ph idx="1"/>
          </p:nvPr>
        </p:nvSpPr>
        <p:spPr>
          <a:xfrm>
            <a:off x="419100" y="1316568"/>
            <a:ext cx="8170585" cy="1928443"/>
          </a:xfrm>
        </p:spPr>
        <p:txBody>
          <a:bodyPr>
            <a:normAutofit/>
          </a:bodyPr>
          <a:lstStyle/>
          <a:p>
            <a:pPr marL="0" indent="0">
              <a:spcAft>
                <a:spcPts val="2400"/>
              </a:spcAft>
              <a:buNone/>
            </a:pPr>
            <a:r>
              <a:rPr lang="ja-JP" altLang="en-US" dirty="0"/>
              <a:t>探索フェーズ</a:t>
            </a:r>
            <a:endParaRPr lang="en-US" altLang="ja-JP" dirty="0"/>
          </a:p>
          <a:p>
            <a:r>
              <a:rPr lang="ja-JP" altLang="en-US" sz="2800" dirty="0"/>
              <a:t>範囲内の全数値を</a:t>
            </a:r>
            <a:r>
              <a:rPr lang="en-US" altLang="ja-JP" sz="2800" dirty="0"/>
              <a:t>70</a:t>
            </a:r>
            <a:r>
              <a:rPr lang="ja-JP" altLang="en-US" sz="2800" dirty="0"/>
              <a:t>種</a:t>
            </a:r>
            <a:r>
              <a:rPr lang="en-US" altLang="ja-JP" sz="2800" dirty="0"/>
              <a:t>×50=3500</a:t>
            </a:r>
            <a:r>
              <a:rPr lang="ja-JP" altLang="en-US" sz="2800" dirty="0"/>
              <a:t>エポック実行</a:t>
            </a:r>
          </a:p>
        </p:txBody>
      </p:sp>
      <p:sp>
        <p:nvSpPr>
          <p:cNvPr id="4" name="日付プレースホルダー 3">
            <a:extLst>
              <a:ext uri="{FF2B5EF4-FFF2-40B4-BE49-F238E27FC236}">
                <a16:creationId xmlns:a16="http://schemas.microsoft.com/office/drawing/2014/main" id="{3470D038-E16A-27F7-C27C-5BB0F0019FB7}"/>
              </a:ext>
            </a:extLst>
          </p:cNvPr>
          <p:cNvSpPr>
            <a:spLocks noGrp="1"/>
          </p:cNvSpPr>
          <p:nvPr>
            <p:ph type="dt" sz="half" idx="10"/>
          </p:nvPr>
        </p:nvSpPr>
        <p:spPr/>
        <p:txBody>
          <a:bodyPr/>
          <a:lstStyle/>
          <a:p>
            <a:r>
              <a:rPr lang="en-US" altLang="ja-JP"/>
              <a:t>July 31, 2023</a:t>
            </a:r>
            <a:endParaRPr lang="en-US"/>
          </a:p>
        </p:txBody>
      </p:sp>
      <p:sp>
        <p:nvSpPr>
          <p:cNvPr id="5" name="フッター プレースホルダー 4">
            <a:extLst>
              <a:ext uri="{FF2B5EF4-FFF2-40B4-BE49-F238E27FC236}">
                <a16:creationId xmlns:a16="http://schemas.microsoft.com/office/drawing/2014/main" id="{41612665-D875-D663-470B-3CB5F15ED04E}"/>
              </a:ext>
            </a:extLst>
          </p:cNvPr>
          <p:cNvSpPr>
            <a:spLocks noGrp="1"/>
          </p:cNvSpPr>
          <p:nvPr>
            <p:ph type="ftr" sz="quarter" idx="11"/>
          </p:nvPr>
        </p:nvSpPr>
        <p:spPr/>
        <p:txBody>
          <a:bodyPr/>
          <a:lstStyle/>
          <a:p>
            <a:r>
              <a:rPr lang="en-US"/>
              <a:t>University of Dunaújváros, Hungary</a:t>
            </a:r>
          </a:p>
        </p:txBody>
      </p:sp>
      <p:sp>
        <p:nvSpPr>
          <p:cNvPr id="6" name="スライド番号プレースホルダー 5">
            <a:extLst>
              <a:ext uri="{FF2B5EF4-FFF2-40B4-BE49-F238E27FC236}">
                <a16:creationId xmlns:a16="http://schemas.microsoft.com/office/drawing/2014/main" id="{6F4B9716-5B56-E2BD-1BB0-1E3ED237F980}"/>
              </a:ext>
            </a:extLst>
          </p:cNvPr>
          <p:cNvSpPr>
            <a:spLocks noGrp="1"/>
          </p:cNvSpPr>
          <p:nvPr>
            <p:ph type="sldNum" sz="quarter" idx="12"/>
          </p:nvPr>
        </p:nvSpPr>
        <p:spPr/>
        <p:txBody>
          <a:bodyPr/>
          <a:lstStyle/>
          <a:p>
            <a:fld id="{BFAB77A5-0CE0-4C3F-ADC5-9A057FC775F4}" type="slidenum">
              <a:rPr lang="en-US" smtClean="0"/>
              <a:pPr/>
              <a:t>4</a:t>
            </a:fld>
            <a:endParaRPr lang="en-US"/>
          </a:p>
        </p:txBody>
      </p:sp>
      <p:sp>
        <p:nvSpPr>
          <p:cNvPr id="7" name="タイトル 6">
            <a:extLst>
              <a:ext uri="{FF2B5EF4-FFF2-40B4-BE49-F238E27FC236}">
                <a16:creationId xmlns:a16="http://schemas.microsoft.com/office/drawing/2014/main" id="{C6DEB3B1-260C-0284-BC07-4F9AD89354C7}"/>
              </a:ext>
            </a:extLst>
          </p:cNvPr>
          <p:cNvSpPr>
            <a:spLocks noGrp="1"/>
          </p:cNvSpPr>
          <p:nvPr>
            <p:ph type="title"/>
          </p:nvPr>
        </p:nvSpPr>
        <p:spPr/>
        <p:txBody>
          <a:bodyPr/>
          <a:lstStyle/>
          <a:p>
            <a:r>
              <a:rPr lang="ja-JP" altLang="en-US" dirty="0"/>
              <a:t>プログラムの動作と結果 </a:t>
            </a:r>
          </a:p>
        </p:txBody>
      </p:sp>
      <p:sp>
        <p:nvSpPr>
          <p:cNvPr id="41" name="コンテンツ プレースホルダー 40">
            <a:extLst>
              <a:ext uri="{FF2B5EF4-FFF2-40B4-BE49-F238E27FC236}">
                <a16:creationId xmlns:a16="http://schemas.microsoft.com/office/drawing/2014/main" id="{26DB84A9-BD2A-6374-7175-A9AC3FB6AFCF}"/>
              </a:ext>
            </a:extLst>
          </p:cNvPr>
          <p:cNvSpPr>
            <a:spLocks noGrp="1"/>
          </p:cNvSpPr>
          <p:nvPr>
            <p:ph sz="quarter" idx="4294967295"/>
          </p:nvPr>
        </p:nvSpPr>
        <p:spPr>
          <a:xfrm>
            <a:off x="8702533" y="1316566"/>
            <a:ext cx="3489467" cy="2749958"/>
          </a:xfrm>
        </p:spPr>
        <p:txBody>
          <a:bodyPr>
            <a:normAutofit fontScale="92500"/>
          </a:bodyPr>
          <a:lstStyle/>
          <a:p>
            <a:pPr marL="0" indent="0">
              <a:spcAft>
                <a:spcPts val="2400"/>
              </a:spcAft>
              <a:buNone/>
            </a:pPr>
            <a:r>
              <a:rPr lang="ja-JP" altLang="en-US" dirty="0"/>
              <a:t>活用フェーズ</a:t>
            </a:r>
          </a:p>
          <a:p>
            <a:r>
              <a:rPr lang="en-US" altLang="ja-JP" sz="3000" dirty="0"/>
              <a:t>2×400</a:t>
            </a:r>
            <a:r>
              <a:rPr lang="ja-JP" altLang="en-US" sz="3000" dirty="0"/>
              <a:t>エポック実行</a:t>
            </a:r>
            <a:endParaRPr lang="en-US" altLang="ja-JP" sz="3000" dirty="0"/>
          </a:p>
          <a:p>
            <a:pPr lvl="1"/>
            <a:r>
              <a:rPr lang="ja-JP" altLang="en-US" sz="2600" dirty="0"/>
              <a:t>課題目標より優れた</a:t>
            </a:r>
            <a:r>
              <a:rPr lang="en-US" altLang="ja-JP" sz="2600" dirty="0"/>
              <a:t>NLL233.49</a:t>
            </a:r>
            <a:r>
              <a:rPr lang="ja-JP" altLang="en-US" sz="2600" dirty="0"/>
              <a:t>達成</a:t>
            </a:r>
            <a:br>
              <a:rPr lang="en-US" altLang="ja-JP" sz="2600" dirty="0"/>
            </a:br>
            <a:r>
              <a:rPr lang="en-US" altLang="ja-JP" sz="2600" dirty="0"/>
              <a:t>(</a:t>
            </a:r>
            <a:r>
              <a:rPr lang="ja-JP" altLang="en-US" sz="2600" dirty="0"/>
              <a:t>学習率</a:t>
            </a:r>
            <a:r>
              <a:rPr lang="en-US" altLang="ja-JP" sz="2600" dirty="0"/>
              <a:t>0.00038</a:t>
            </a:r>
            <a:r>
              <a:rPr lang="ja-JP" altLang="en-US" sz="2600" dirty="0"/>
              <a:t>）</a:t>
            </a:r>
          </a:p>
        </p:txBody>
      </p:sp>
      <p:sp>
        <p:nvSpPr>
          <p:cNvPr id="13" name="テキスト ボックス 12">
            <a:extLst>
              <a:ext uri="{FF2B5EF4-FFF2-40B4-BE49-F238E27FC236}">
                <a16:creationId xmlns:a16="http://schemas.microsoft.com/office/drawing/2014/main" id="{577604EA-94BD-5CAE-883E-DB5F10824D3B}"/>
              </a:ext>
            </a:extLst>
          </p:cNvPr>
          <p:cNvSpPr txBox="1"/>
          <p:nvPr/>
        </p:nvSpPr>
        <p:spPr>
          <a:xfrm rot="16200000">
            <a:off x="-1484732" y="4346293"/>
            <a:ext cx="3902030" cy="369332"/>
          </a:xfrm>
          <a:prstGeom prst="rect">
            <a:avLst/>
          </a:prstGeom>
          <a:noFill/>
        </p:spPr>
        <p:txBody>
          <a:bodyPr wrap="none" rtlCol="0">
            <a:spAutoFit/>
          </a:bodyPr>
          <a:lstStyle/>
          <a:p>
            <a:r>
              <a:rPr kumimoji="1" lang="ja-JP" altLang="en-US" dirty="0">
                <a:solidFill>
                  <a:schemeClr val="accent5">
                    <a:lumMod val="50000"/>
                  </a:schemeClr>
                </a:solidFill>
                <a:latin typeface="Meiryo UI" panose="020B0604030504040204" pitchFamily="50" charset="-128"/>
                <a:ea typeface="Meiryo UI" panose="020B0604030504040204" pitchFamily="50" charset="-128"/>
                <a:cs typeface="Tahoma" panose="020B0604030504040204" pitchFamily="34" charset="0"/>
              </a:rPr>
              <a:t>縦軸：検証結果</a:t>
            </a:r>
            <a:r>
              <a:rPr kumimoji="1" lang="en-US" altLang="ja-JP" dirty="0">
                <a:solidFill>
                  <a:schemeClr val="accent5">
                    <a:lumMod val="50000"/>
                  </a:schemeClr>
                </a:solidFill>
                <a:latin typeface="Meiryo UI" panose="020B0604030504040204" pitchFamily="50" charset="-128"/>
                <a:ea typeface="Meiryo UI" panose="020B0604030504040204" pitchFamily="50" charset="-128"/>
                <a:cs typeface="Tahoma" panose="020B0604030504040204" pitchFamily="34" charset="0"/>
              </a:rPr>
              <a:t>(1/NLL)</a:t>
            </a:r>
            <a:r>
              <a:rPr kumimoji="1" lang="ja-JP" altLang="en-US" dirty="0">
                <a:solidFill>
                  <a:schemeClr val="accent5">
                    <a:lumMod val="50000"/>
                  </a:schemeClr>
                </a:solidFill>
                <a:latin typeface="Meiryo UI" panose="020B0604030504040204" pitchFamily="50" charset="-128"/>
                <a:ea typeface="Meiryo UI" panose="020B0604030504040204" pitchFamily="50" charset="-128"/>
                <a:cs typeface="Tahoma" panose="020B0604030504040204" pitchFamily="34" charset="0"/>
              </a:rPr>
              <a:t>。悪い→良い</a:t>
            </a:r>
          </a:p>
        </p:txBody>
      </p:sp>
      <p:grpSp>
        <p:nvGrpSpPr>
          <p:cNvPr id="31" name="グループ化 30">
            <a:extLst>
              <a:ext uri="{FF2B5EF4-FFF2-40B4-BE49-F238E27FC236}">
                <a16:creationId xmlns:a16="http://schemas.microsoft.com/office/drawing/2014/main" id="{41460DD1-3313-C034-195D-01E50A0157D5}"/>
              </a:ext>
            </a:extLst>
          </p:cNvPr>
          <p:cNvGrpSpPr/>
          <p:nvPr/>
        </p:nvGrpSpPr>
        <p:grpSpPr>
          <a:xfrm>
            <a:off x="720491" y="3167503"/>
            <a:ext cx="2470751" cy="2852243"/>
            <a:chOff x="720489" y="1579751"/>
            <a:chExt cx="3744993" cy="4323232"/>
          </a:xfrm>
        </p:grpSpPr>
        <p:pic>
          <p:nvPicPr>
            <p:cNvPr id="2" name="図 1">
              <a:extLst>
                <a:ext uri="{FF2B5EF4-FFF2-40B4-BE49-F238E27FC236}">
                  <a16:creationId xmlns:a16="http://schemas.microsoft.com/office/drawing/2014/main" id="{94EFFA1B-E1C9-C183-4B7F-4083ACA667EC}"/>
                </a:ext>
              </a:extLst>
            </p:cNvPr>
            <p:cNvPicPr>
              <a:picLocks noChangeAspect="1"/>
            </p:cNvPicPr>
            <p:nvPr/>
          </p:nvPicPr>
          <p:blipFill rotWithShape="1">
            <a:blip r:embed="rId5"/>
            <a:srcRect t="1549"/>
            <a:stretch/>
          </p:blipFill>
          <p:spPr bwMode="auto">
            <a:xfrm>
              <a:off x="720489" y="3308233"/>
              <a:ext cx="3643004" cy="2594750"/>
            </a:xfrm>
            <a:prstGeom prst="rect">
              <a:avLst/>
            </a:prstGeom>
            <a:ln>
              <a:noFill/>
            </a:ln>
            <a:extLst>
              <a:ext uri="{53640926-AAD7-44D8-BBD7-CCE9431645EC}">
                <a14:shadowObscured xmlns:a14="http://schemas.microsoft.com/office/drawing/2010/main"/>
              </a:ext>
            </a:extLst>
          </p:spPr>
        </p:pic>
        <p:sp>
          <p:nvSpPr>
            <p:cNvPr id="14" name="テキスト ボックス 13">
              <a:extLst>
                <a:ext uri="{FF2B5EF4-FFF2-40B4-BE49-F238E27FC236}">
                  <a16:creationId xmlns:a16="http://schemas.microsoft.com/office/drawing/2014/main" id="{46AD3766-3DAC-4409-5E25-D50781E8DE17}"/>
                </a:ext>
              </a:extLst>
            </p:cNvPr>
            <p:cNvSpPr txBox="1"/>
            <p:nvPr/>
          </p:nvSpPr>
          <p:spPr>
            <a:xfrm>
              <a:off x="1128990" y="1579751"/>
              <a:ext cx="3336492" cy="1819375"/>
            </a:xfrm>
            <a:prstGeom prst="rect">
              <a:avLst/>
            </a:prstGeom>
            <a:noFill/>
          </p:spPr>
          <p:txBody>
            <a:bodyPr wrap="none" rtlCol="0">
              <a:spAutoFit/>
            </a:bodyPr>
            <a:lstStyle/>
            <a:p>
              <a:pPr algn="ctr"/>
              <a:r>
                <a:rPr kumimoji="1" lang="ja-JP" altLang="en-US" sz="2400" b="1" dirty="0">
                  <a:latin typeface="Tahoma" panose="020B0604030504040204" pitchFamily="34" charset="0"/>
                  <a:ea typeface="Meiryo UI" panose="020B0604030504040204" pitchFamily="50" charset="-128"/>
                  <a:cs typeface="Tahoma" panose="020B0604030504040204" pitchFamily="34" charset="0"/>
                </a:rPr>
                <a:t>第</a:t>
              </a:r>
              <a:r>
                <a:rPr kumimoji="1" lang="en-US" altLang="ja-JP" sz="2400" b="1" dirty="0">
                  <a:latin typeface="Tahoma" panose="020B0604030504040204" pitchFamily="34" charset="0"/>
                  <a:ea typeface="Tahoma" panose="020B0604030504040204" pitchFamily="34" charset="0"/>
                  <a:cs typeface="Tahoma" panose="020B0604030504040204" pitchFamily="34" charset="0"/>
                </a:rPr>
                <a:t>1</a:t>
              </a:r>
              <a:r>
                <a:rPr kumimoji="1" lang="ja-JP" altLang="en-US" sz="2400" b="1" dirty="0">
                  <a:latin typeface="Tahoma" panose="020B0604030504040204" pitchFamily="34" charset="0"/>
                  <a:ea typeface="Meiryo UI" panose="020B0604030504040204" pitchFamily="50" charset="-128"/>
                  <a:cs typeface="Tahoma" panose="020B0604030504040204" pitchFamily="34" charset="0"/>
                </a:rPr>
                <a:t>探索の結果</a:t>
              </a:r>
              <a:endParaRPr kumimoji="1" lang="en-US" altLang="ja-JP" sz="2400" b="1" dirty="0">
                <a:latin typeface="Tahoma" panose="020B0604030504040204" pitchFamily="34" charset="0"/>
                <a:ea typeface="Meiryo UI" panose="020B0604030504040204" pitchFamily="50" charset="-128"/>
                <a:cs typeface="Tahoma" panose="020B0604030504040204" pitchFamily="34" charset="0"/>
              </a:endParaRPr>
            </a:p>
            <a:p>
              <a:pPr algn="ctr"/>
              <a:r>
                <a:rPr kumimoji="1" lang="en-US" altLang="ja-JP" sz="2400" dirty="0">
                  <a:latin typeface="Tahoma" panose="020B0604030504040204" pitchFamily="34" charset="0"/>
                  <a:ea typeface="Meiryo UI" panose="020B0604030504040204" pitchFamily="50" charset="-128"/>
                  <a:cs typeface="Tahoma" panose="020B0604030504040204" pitchFamily="34" charset="0"/>
                </a:rPr>
                <a:t>0.002</a:t>
              </a:r>
              <a:r>
                <a:rPr kumimoji="1" lang="ja-JP" altLang="en-US" sz="2400" dirty="0">
                  <a:latin typeface="Tahoma" panose="020B0604030504040204" pitchFamily="34" charset="0"/>
                  <a:ea typeface="Meiryo UI" panose="020B0604030504040204" pitchFamily="50" charset="-128"/>
                  <a:cs typeface="Tahoma" panose="020B0604030504040204" pitchFamily="34" charset="0"/>
                </a:rPr>
                <a:t>と</a:t>
              </a:r>
              <a:r>
                <a:rPr kumimoji="1" lang="en-US" altLang="ja-JP" sz="2400" dirty="0">
                  <a:latin typeface="Tahoma" panose="020B0604030504040204" pitchFamily="34" charset="0"/>
                  <a:ea typeface="Meiryo UI" panose="020B0604030504040204" pitchFamily="50" charset="-128"/>
                  <a:cs typeface="Tahoma" panose="020B0604030504040204" pitchFamily="34" charset="0"/>
                </a:rPr>
                <a:t>0.001</a:t>
              </a:r>
              <a:br>
                <a:rPr kumimoji="1" lang="en-US" altLang="ja-JP" sz="2400" dirty="0">
                  <a:latin typeface="Tahoma" panose="020B0604030504040204" pitchFamily="34" charset="0"/>
                  <a:ea typeface="Meiryo UI" panose="020B0604030504040204" pitchFamily="50" charset="-128"/>
                  <a:cs typeface="Tahoma" panose="020B0604030504040204" pitchFamily="34" charset="0"/>
                </a:rPr>
              </a:br>
              <a:r>
                <a:rPr kumimoji="1" lang="ja-JP" altLang="en-US" sz="2400" dirty="0">
                  <a:latin typeface="Tahoma" panose="020B0604030504040204" pitchFamily="34" charset="0"/>
                  <a:ea typeface="Meiryo UI" panose="020B0604030504040204" pitchFamily="50" charset="-128"/>
                  <a:cs typeface="Tahoma" panose="020B0604030504040204" pitchFamily="34" charset="0"/>
                </a:rPr>
                <a:t>が良い</a:t>
              </a:r>
            </a:p>
          </p:txBody>
        </p:sp>
        <p:sp>
          <p:nvSpPr>
            <p:cNvPr id="20" name="楕円 19">
              <a:extLst>
                <a:ext uri="{FF2B5EF4-FFF2-40B4-BE49-F238E27FC236}">
                  <a16:creationId xmlns:a16="http://schemas.microsoft.com/office/drawing/2014/main" id="{7FB0481D-832B-5ADB-6B73-05A5A9B5B0A4}"/>
                </a:ext>
              </a:extLst>
            </p:cNvPr>
            <p:cNvSpPr/>
            <p:nvPr/>
          </p:nvSpPr>
          <p:spPr>
            <a:xfrm>
              <a:off x="1504599" y="3322088"/>
              <a:ext cx="587440" cy="335512"/>
            </a:xfrm>
            <a:prstGeom prst="ellipse">
              <a:avLst/>
            </a:prstGeom>
            <a:noFill/>
            <a:ln w="76200">
              <a:solidFill>
                <a:srgbClr val="FF00FF">
                  <a:alpha val="20000"/>
                </a:srgb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grpSp>
        <p:nvGrpSpPr>
          <p:cNvPr id="32" name="グループ化 31">
            <a:extLst>
              <a:ext uri="{FF2B5EF4-FFF2-40B4-BE49-F238E27FC236}">
                <a16:creationId xmlns:a16="http://schemas.microsoft.com/office/drawing/2014/main" id="{21BFC944-91A9-A0F5-6A9B-759640B47D54}"/>
              </a:ext>
            </a:extLst>
          </p:cNvPr>
          <p:cNvGrpSpPr/>
          <p:nvPr/>
        </p:nvGrpSpPr>
        <p:grpSpPr>
          <a:xfrm>
            <a:off x="3333234" y="3167502"/>
            <a:ext cx="2503146" cy="2875925"/>
            <a:chOff x="4680699" y="1579750"/>
            <a:chExt cx="3794092" cy="4359127"/>
          </a:xfrm>
        </p:grpSpPr>
        <p:pic>
          <p:nvPicPr>
            <p:cNvPr id="3" name="図 2" descr="グラフ, 棒グラフ, ヒストグラム&#10;&#10;自動的に生成された説明">
              <a:extLst>
                <a:ext uri="{FF2B5EF4-FFF2-40B4-BE49-F238E27FC236}">
                  <a16:creationId xmlns:a16="http://schemas.microsoft.com/office/drawing/2014/main" id="{BD809AFD-37E5-2617-D7E5-C3426AEC4DC5}"/>
                </a:ext>
              </a:extLst>
            </p:cNvPr>
            <p:cNvPicPr>
              <a:picLocks noChangeAspect="1"/>
            </p:cNvPicPr>
            <p:nvPr/>
          </p:nvPicPr>
          <p:blipFill>
            <a:blip r:embed="rId6"/>
            <a:stretch>
              <a:fillRect/>
            </a:stretch>
          </p:blipFill>
          <p:spPr>
            <a:xfrm>
              <a:off x="4680699" y="3313622"/>
              <a:ext cx="3643927" cy="2625255"/>
            </a:xfrm>
            <a:prstGeom prst="rect">
              <a:avLst/>
            </a:prstGeom>
          </p:spPr>
        </p:pic>
        <p:sp>
          <p:nvSpPr>
            <p:cNvPr id="21" name="楕円 20">
              <a:extLst>
                <a:ext uri="{FF2B5EF4-FFF2-40B4-BE49-F238E27FC236}">
                  <a16:creationId xmlns:a16="http://schemas.microsoft.com/office/drawing/2014/main" id="{6A08444D-6E55-B8AF-6A6A-B60E4B68A819}"/>
                </a:ext>
              </a:extLst>
            </p:cNvPr>
            <p:cNvSpPr/>
            <p:nvPr/>
          </p:nvSpPr>
          <p:spPr>
            <a:xfrm>
              <a:off x="5273523" y="3322088"/>
              <a:ext cx="587441" cy="335511"/>
            </a:xfrm>
            <a:prstGeom prst="ellipse">
              <a:avLst/>
            </a:prstGeom>
            <a:noFill/>
            <a:ln w="76200">
              <a:solidFill>
                <a:srgbClr val="FF00FF">
                  <a:alpha val="20000"/>
                </a:srgb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6" name="テキスト ボックス 25">
              <a:extLst>
                <a:ext uri="{FF2B5EF4-FFF2-40B4-BE49-F238E27FC236}">
                  <a16:creationId xmlns:a16="http://schemas.microsoft.com/office/drawing/2014/main" id="{50C8D24B-4966-C44E-4C71-E91EB94CFBE4}"/>
                </a:ext>
              </a:extLst>
            </p:cNvPr>
            <p:cNvSpPr txBox="1"/>
            <p:nvPr/>
          </p:nvSpPr>
          <p:spPr>
            <a:xfrm>
              <a:off x="5067839" y="1579750"/>
              <a:ext cx="3406952" cy="1819375"/>
            </a:xfrm>
            <a:prstGeom prst="rect">
              <a:avLst/>
            </a:prstGeom>
            <a:noFill/>
          </p:spPr>
          <p:txBody>
            <a:bodyPr wrap="none" rtlCol="0">
              <a:spAutoFit/>
            </a:bodyPr>
            <a:lstStyle/>
            <a:p>
              <a:pPr algn="ctr"/>
              <a:r>
                <a:rPr kumimoji="1" lang="ja-JP" altLang="en-US" sz="2400" b="1" dirty="0">
                  <a:latin typeface="Tahoma" panose="020B0604030504040204" pitchFamily="34" charset="0"/>
                  <a:ea typeface="Meiryo UI" panose="020B0604030504040204" pitchFamily="50" charset="-128"/>
                  <a:cs typeface="Tahoma" panose="020B0604030504040204" pitchFamily="34" charset="0"/>
                </a:rPr>
                <a:t>第</a:t>
              </a:r>
              <a:r>
                <a:rPr kumimoji="1" lang="en-US" altLang="ja-JP" sz="2400" b="1" dirty="0">
                  <a:latin typeface="Tahoma" panose="020B0604030504040204" pitchFamily="34" charset="0"/>
                  <a:ea typeface="Tahoma" panose="020B0604030504040204" pitchFamily="34" charset="0"/>
                  <a:cs typeface="Tahoma" panose="020B0604030504040204" pitchFamily="34" charset="0"/>
                </a:rPr>
                <a:t>2</a:t>
              </a:r>
              <a:r>
                <a:rPr kumimoji="1" lang="ja-JP" altLang="en-US" sz="2400" b="1" dirty="0">
                  <a:latin typeface="Tahoma" panose="020B0604030504040204" pitchFamily="34" charset="0"/>
                  <a:ea typeface="Meiryo UI" panose="020B0604030504040204" pitchFamily="50" charset="-128"/>
                  <a:cs typeface="Tahoma" panose="020B0604030504040204" pitchFamily="34" charset="0"/>
                </a:rPr>
                <a:t>探索の結果</a:t>
              </a:r>
              <a:endParaRPr kumimoji="1" lang="en-US" altLang="ja-JP" sz="2400" b="1" dirty="0">
                <a:latin typeface="Tahoma" panose="020B0604030504040204" pitchFamily="34" charset="0"/>
                <a:ea typeface="Meiryo UI" panose="020B0604030504040204" pitchFamily="50" charset="-128"/>
                <a:cs typeface="Tahoma" panose="020B0604030504040204" pitchFamily="34" charset="0"/>
              </a:endParaRPr>
            </a:p>
            <a:p>
              <a:pPr algn="ctr"/>
              <a:r>
                <a:rPr kumimoji="1" lang="en-US" altLang="ja-JP" sz="2400" dirty="0">
                  <a:latin typeface="Tahoma" panose="020B0604030504040204" pitchFamily="34" charset="0"/>
                  <a:ea typeface="Meiryo UI" panose="020B0604030504040204" pitchFamily="50" charset="-128"/>
                  <a:cs typeface="Tahoma" panose="020B0604030504040204" pitchFamily="34" charset="0"/>
                </a:rPr>
                <a:t>0.0007</a:t>
              </a:r>
              <a:r>
                <a:rPr kumimoji="1" lang="ja-JP" altLang="en-US" sz="2400" dirty="0">
                  <a:latin typeface="Tahoma" panose="020B0604030504040204" pitchFamily="34" charset="0"/>
                  <a:ea typeface="Meiryo UI" panose="020B0604030504040204" pitchFamily="50" charset="-128"/>
                  <a:cs typeface="Tahoma" panose="020B0604030504040204" pitchFamily="34" charset="0"/>
                </a:rPr>
                <a:t>と</a:t>
              </a:r>
              <a:r>
                <a:rPr kumimoji="1" lang="en-US" altLang="ja-JP" sz="2400" dirty="0">
                  <a:latin typeface="Tahoma" panose="020B0604030504040204" pitchFamily="34" charset="0"/>
                  <a:ea typeface="Meiryo UI" panose="020B0604030504040204" pitchFamily="50" charset="-128"/>
                  <a:cs typeface="Tahoma" panose="020B0604030504040204" pitchFamily="34" charset="0"/>
                </a:rPr>
                <a:t>0.0004</a:t>
              </a:r>
              <a:br>
                <a:rPr kumimoji="1" lang="en-US" altLang="ja-JP" sz="2400" dirty="0">
                  <a:latin typeface="Tahoma" panose="020B0604030504040204" pitchFamily="34" charset="0"/>
                  <a:ea typeface="Meiryo UI" panose="020B0604030504040204" pitchFamily="50" charset="-128"/>
                  <a:cs typeface="Tahoma" panose="020B0604030504040204" pitchFamily="34" charset="0"/>
                </a:rPr>
              </a:br>
              <a:r>
                <a:rPr kumimoji="1" lang="ja-JP" altLang="en-US" sz="2400" dirty="0">
                  <a:latin typeface="Tahoma" panose="020B0604030504040204" pitchFamily="34" charset="0"/>
                  <a:ea typeface="Meiryo UI" panose="020B0604030504040204" pitchFamily="50" charset="-128"/>
                  <a:cs typeface="Tahoma" panose="020B0604030504040204" pitchFamily="34" charset="0"/>
                </a:rPr>
                <a:t>が良い</a:t>
              </a:r>
            </a:p>
          </p:txBody>
        </p:sp>
      </p:grpSp>
      <p:grpSp>
        <p:nvGrpSpPr>
          <p:cNvPr id="33" name="グループ化 32">
            <a:extLst>
              <a:ext uri="{FF2B5EF4-FFF2-40B4-BE49-F238E27FC236}">
                <a16:creationId xmlns:a16="http://schemas.microsoft.com/office/drawing/2014/main" id="{63B5E305-CC85-227F-EECC-117B03F31B67}"/>
              </a:ext>
            </a:extLst>
          </p:cNvPr>
          <p:cNvGrpSpPr/>
          <p:nvPr/>
        </p:nvGrpSpPr>
        <p:grpSpPr>
          <a:xfrm>
            <a:off x="5969791" y="3167501"/>
            <a:ext cx="2619894" cy="2875925"/>
            <a:chOff x="8391631" y="1579748"/>
            <a:chExt cx="3971053" cy="4359129"/>
          </a:xfrm>
        </p:grpSpPr>
        <p:pic>
          <p:nvPicPr>
            <p:cNvPr id="8" name="図 7" descr="グラフ&#10;&#10;自動的に生成された説明">
              <a:extLst>
                <a:ext uri="{FF2B5EF4-FFF2-40B4-BE49-F238E27FC236}">
                  <a16:creationId xmlns:a16="http://schemas.microsoft.com/office/drawing/2014/main" id="{D5B00724-E5CC-49F8-AC49-EAF8EF9AA7B3}"/>
                </a:ext>
              </a:extLst>
            </p:cNvPr>
            <p:cNvPicPr>
              <a:picLocks noChangeAspect="1"/>
            </p:cNvPicPr>
            <p:nvPr/>
          </p:nvPicPr>
          <p:blipFill>
            <a:blip r:embed="rId7"/>
            <a:stretch>
              <a:fillRect/>
            </a:stretch>
          </p:blipFill>
          <p:spPr>
            <a:xfrm>
              <a:off x="8391631" y="3326563"/>
              <a:ext cx="3643004" cy="2612314"/>
            </a:xfrm>
            <a:prstGeom prst="rect">
              <a:avLst/>
            </a:prstGeom>
          </p:spPr>
        </p:pic>
        <p:sp>
          <p:nvSpPr>
            <p:cNvPr id="25" name="楕円 24">
              <a:extLst>
                <a:ext uri="{FF2B5EF4-FFF2-40B4-BE49-F238E27FC236}">
                  <a16:creationId xmlns:a16="http://schemas.microsoft.com/office/drawing/2014/main" id="{DE4F6EE8-8C64-81EE-09AF-86B6EC398B4D}"/>
                </a:ext>
              </a:extLst>
            </p:cNvPr>
            <p:cNvSpPr/>
            <p:nvPr/>
          </p:nvSpPr>
          <p:spPr>
            <a:xfrm>
              <a:off x="8920769" y="3963793"/>
              <a:ext cx="587440" cy="335512"/>
            </a:xfrm>
            <a:prstGeom prst="ellipse">
              <a:avLst/>
            </a:prstGeom>
            <a:noFill/>
            <a:ln w="76200">
              <a:solidFill>
                <a:srgbClr val="FF00FF">
                  <a:alpha val="20000"/>
                </a:srgb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7" name="テキスト ボックス 26">
              <a:extLst>
                <a:ext uri="{FF2B5EF4-FFF2-40B4-BE49-F238E27FC236}">
                  <a16:creationId xmlns:a16="http://schemas.microsoft.com/office/drawing/2014/main" id="{4DC47502-50C3-D0A0-BC9A-D04046675E99}"/>
                </a:ext>
              </a:extLst>
            </p:cNvPr>
            <p:cNvSpPr txBox="1"/>
            <p:nvPr/>
          </p:nvSpPr>
          <p:spPr>
            <a:xfrm>
              <a:off x="8445488" y="1579748"/>
              <a:ext cx="3917196" cy="1819376"/>
            </a:xfrm>
            <a:prstGeom prst="rect">
              <a:avLst/>
            </a:prstGeom>
            <a:noFill/>
          </p:spPr>
          <p:txBody>
            <a:bodyPr wrap="none" rtlCol="0">
              <a:spAutoFit/>
            </a:bodyPr>
            <a:lstStyle/>
            <a:p>
              <a:pPr algn="ctr"/>
              <a:r>
                <a:rPr kumimoji="1" lang="ja-JP" altLang="en-US" sz="2400" b="1" dirty="0">
                  <a:latin typeface="Tahoma" panose="020B0604030504040204" pitchFamily="34" charset="0"/>
                  <a:ea typeface="Meiryo UI" panose="020B0604030504040204" pitchFamily="50" charset="-128"/>
                  <a:cs typeface="Tahoma" panose="020B0604030504040204" pitchFamily="34" charset="0"/>
                </a:rPr>
                <a:t>第</a:t>
              </a:r>
              <a:r>
                <a:rPr kumimoji="1" lang="en-US" altLang="ja-JP" sz="2400" b="1" dirty="0">
                  <a:latin typeface="Tahoma" panose="020B0604030504040204" pitchFamily="34" charset="0"/>
                  <a:ea typeface="Tahoma" panose="020B0604030504040204" pitchFamily="34" charset="0"/>
                  <a:cs typeface="Tahoma" panose="020B0604030504040204" pitchFamily="34" charset="0"/>
                </a:rPr>
                <a:t>3</a:t>
              </a:r>
              <a:r>
                <a:rPr kumimoji="1" lang="ja-JP" altLang="en-US" sz="2400" b="1" dirty="0">
                  <a:latin typeface="Tahoma" panose="020B0604030504040204" pitchFamily="34" charset="0"/>
                  <a:ea typeface="Meiryo UI" panose="020B0604030504040204" pitchFamily="50" charset="-128"/>
                  <a:cs typeface="Tahoma" panose="020B0604030504040204" pitchFamily="34" charset="0"/>
                </a:rPr>
                <a:t>探索の結果</a:t>
              </a:r>
              <a:endParaRPr kumimoji="1" lang="en-US" altLang="ja-JP" sz="2400" b="1" dirty="0">
                <a:latin typeface="Tahoma" panose="020B0604030504040204" pitchFamily="34" charset="0"/>
                <a:ea typeface="Meiryo UI" panose="020B0604030504040204" pitchFamily="50" charset="-128"/>
                <a:cs typeface="Tahoma" panose="020B0604030504040204" pitchFamily="34" charset="0"/>
              </a:endParaRPr>
            </a:p>
            <a:p>
              <a:pPr algn="ctr"/>
              <a:r>
                <a:rPr kumimoji="1" lang="en-US" altLang="ja-JP" sz="2400" dirty="0">
                  <a:latin typeface="Tahoma" panose="020B0604030504040204" pitchFamily="34" charset="0"/>
                  <a:ea typeface="Meiryo UI" panose="020B0604030504040204" pitchFamily="50" charset="-128"/>
                  <a:cs typeface="Tahoma" panose="020B0604030504040204" pitchFamily="34" charset="0"/>
                </a:rPr>
                <a:t>0.00041</a:t>
              </a:r>
              <a:r>
                <a:rPr kumimoji="1" lang="ja-JP" altLang="en-US" sz="2400" dirty="0">
                  <a:latin typeface="Tahoma" panose="020B0604030504040204" pitchFamily="34" charset="0"/>
                  <a:ea typeface="Meiryo UI" panose="020B0604030504040204" pitchFamily="50" charset="-128"/>
                  <a:cs typeface="Tahoma" panose="020B0604030504040204" pitchFamily="34" charset="0"/>
                </a:rPr>
                <a:t>と</a:t>
              </a:r>
              <a:r>
                <a:rPr kumimoji="1" lang="en-US" altLang="ja-JP" sz="2400" dirty="0">
                  <a:latin typeface="Tahoma" panose="020B0604030504040204" pitchFamily="34" charset="0"/>
                  <a:ea typeface="Meiryo UI" panose="020B0604030504040204" pitchFamily="50" charset="-128"/>
                  <a:cs typeface="Tahoma" panose="020B0604030504040204" pitchFamily="34" charset="0"/>
                </a:rPr>
                <a:t>0.00038</a:t>
              </a:r>
              <a:br>
                <a:rPr kumimoji="1" lang="en-US" altLang="ja-JP" sz="2400" dirty="0">
                  <a:latin typeface="Tahoma" panose="020B0604030504040204" pitchFamily="34" charset="0"/>
                  <a:ea typeface="Meiryo UI" panose="020B0604030504040204" pitchFamily="50" charset="-128"/>
                  <a:cs typeface="Tahoma" panose="020B0604030504040204" pitchFamily="34" charset="0"/>
                </a:rPr>
              </a:br>
              <a:r>
                <a:rPr kumimoji="1" lang="ja-JP" altLang="en-US" sz="2400" dirty="0">
                  <a:latin typeface="Tahoma" panose="020B0604030504040204" pitchFamily="34" charset="0"/>
                  <a:ea typeface="Meiryo UI" panose="020B0604030504040204" pitchFamily="50" charset="-128"/>
                  <a:cs typeface="Tahoma" panose="020B0604030504040204" pitchFamily="34" charset="0"/>
                </a:rPr>
                <a:t>が良い</a:t>
              </a:r>
            </a:p>
          </p:txBody>
        </p:sp>
      </p:grpSp>
      <p:pic>
        <p:nvPicPr>
          <p:cNvPr id="35" name="図 34">
            <a:extLst>
              <a:ext uri="{FF2B5EF4-FFF2-40B4-BE49-F238E27FC236}">
                <a16:creationId xmlns:a16="http://schemas.microsoft.com/office/drawing/2014/main" id="{69F8B629-2770-61A8-1488-5218AA143093}"/>
              </a:ext>
            </a:extLst>
          </p:cNvPr>
          <p:cNvPicPr>
            <a:picLocks noChangeAspect="1"/>
          </p:cNvPicPr>
          <p:nvPr/>
        </p:nvPicPr>
        <p:blipFill>
          <a:blip r:embed="rId8"/>
          <a:stretch>
            <a:fillRect/>
          </a:stretch>
        </p:blipFill>
        <p:spPr>
          <a:xfrm>
            <a:off x="9402801" y="4326715"/>
            <a:ext cx="2266684" cy="1693032"/>
          </a:xfrm>
          <a:prstGeom prst="rect">
            <a:avLst/>
          </a:prstGeom>
        </p:spPr>
      </p:pic>
      <p:pic>
        <p:nvPicPr>
          <p:cNvPr id="42" name="Picture 3">
            <a:extLst>
              <a:ext uri="{FF2B5EF4-FFF2-40B4-BE49-F238E27FC236}">
                <a16:creationId xmlns:a16="http://schemas.microsoft.com/office/drawing/2014/main" id="{07236835-CD75-EB7C-AE30-4CABF273FD80}"/>
              </a:ext>
            </a:extLst>
          </p:cNvPr>
          <p:cNvPicPr>
            <a:picLocks/>
          </p:cNvPicPr>
          <p:nvPr/>
        </p:nvPicPr>
        <p:blipFill rotWithShape="1">
          <a:blip r:embed="rId9"/>
          <a:srcRect l="4287" t="36886" r="31278" b="60640"/>
          <a:stretch/>
        </p:blipFill>
        <p:spPr>
          <a:xfrm>
            <a:off x="522515" y="1930210"/>
            <a:ext cx="7850736" cy="140400"/>
          </a:xfrm>
          <a:prstGeom prst="rect">
            <a:avLst/>
          </a:prstGeom>
        </p:spPr>
      </p:pic>
      <p:pic>
        <p:nvPicPr>
          <p:cNvPr id="43" name="Picture 3">
            <a:extLst>
              <a:ext uri="{FF2B5EF4-FFF2-40B4-BE49-F238E27FC236}">
                <a16:creationId xmlns:a16="http://schemas.microsoft.com/office/drawing/2014/main" id="{80CCE27B-2E9F-0DCC-8887-E6A7687D46C1}"/>
              </a:ext>
            </a:extLst>
          </p:cNvPr>
          <p:cNvPicPr>
            <a:picLocks/>
          </p:cNvPicPr>
          <p:nvPr/>
        </p:nvPicPr>
        <p:blipFill rotWithShape="1">
          <a:blip r:embed="rId9"/>
          <a:srcRect l="72272" t="36528" r="1146" b="60873"/>
          <a:stretch/>
        </p:blipFill>
        <p:spPr>
          <a:xfrm>
            <a:off x="8805948" y="1930210"/>
            <a:ext cx="3238729" cy="140400"/>
          </a:xfrm>
          <a:prstGeom prst="rect">
            <a:avLst/>
          </a:prstGeom>
        </p:spPr>
      </p:pic>
      <p:cxnSp>
        <p:nvCxnSpPr>
          <p:cNvPr id="45" name="直線コネクタ 44">
            <a:extLst>
              <a:ext uri="{FF2B5EF4-FFF2-40B4-BE49-F238E27FC236}">
                <a16:creationId xmlns:a16="http://schemas.microsoft.com/office/drawing/2014/main" id="{77510505-DA47-0642-8693-C3B84FD3CA99}"/>
              </a:ext>
            </a:extLst>
          </p:cNvPr>
          <p:cNvCxnSpPr>
            <a:cxnSpLocks/>
          </p:cNvCxnSpPr>
          <p:nvPr/>
        </p:nvCxnSpPr>
        <p:spPr>
          <a:xfrm>
            <a:off x="8607777" y="1482436"/>
            <a:ext cx="0" cy="4832752"/>
          </a:xfrm>
          <a:prstGeom prst="line">
            <a:avLst/>
          </a:prstGeom>
          <a:ln w="12700">
            <a:solidFill>
              <a:srgbClr val="220000"/>
            </a:solidFill>
          </a:ln>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1A572EA8-42D1-D8B8-7434-6FCE60AC2695}"/>
              </a:ext>
            </a:extLst>
          </p:cNvPr>
          <p:cNvCxnSpPr>
            <a:cxnSpLocks/>
          </p:cNvCxnSpPr>
          <p:nvPr/>
        </p:nvCxnSpPr>
        <p:spPr>
          <a:xfrm>
            <a:off x="3216124" y="3312393"/>
            <a:ext cx="0" cy="2589643"/>
          </a:xfrm>
          <a:prstGeom prst="line">
            <a:avLst/>
          </a:prstGeom>
          <a:ln>
            <a:solidFill>
              <a:srgbClr val="220000"/>
            </a:solidFill>
          </a:ln>
        </p:spPr>
        <p:style>
          <a:lnRef idx="1">
            <a:schemeClr val="accent1"/>
          </a:lnRef>
          <a:fillRef idx="0">
            <a:schemeClr val="accent1"/>
          </a:fillRef>
          <a:effectRef idx="0">
            <a:schemeClr val="accent1"/>
          </a:effectRef>
          <a:fontRef idx="minor">
            <a:schemeClr val="tx1"/>
          </a:fontRef>
        </p:style>
      </p:cxnSp>
      <p:cxnSp>
        <p:nvCxnSpPr>
          <p:cNvPr id="55" name="直線コネクタ 54">
            <a:extLst>
              <a:ext uri="{FF2B5EF4-FFF2-40B4-BE49-F238E27FC236}">
                <a16:creationId xmlns:a16="http://schemas.microsoft.com/office/drawing/2014/main" id="{7956BD0F-7C99-350B-7507-A4ABEDEB3BF1}"/>
              </a:ext>
            </a:extLst>
          </p:cNvPr>
          <p:cNvCxnSpPr>
            <a:cxnSpLocks/>
          </p:cNvCxnSpPr>
          <p:nvPr/>
        </p:nvCxnSpPr>
        <p:spPr>
          <a:xfrm>
            <a:off x="5860823" y="3312393"/>
            <a:ext cx="0" cy="2589643"/>
          </a:xfrm>
          <a:prstGeom prst="line">
            <a:avLst/>
          </a:prstGeom>
          <a:ln>
            <a:solidFill>
              <a:srgbClr val="220000"/>
            </a:solidFill>
          </a:ln>
        </p:spPr>
        <p:style>
          <a:lnRef idx="1">
            <a:schemeClr val="accent1"/>
          </a:lnRef>
          <a:fillRef idx="0">
            <a:schemeClr val="accent1"/>
          </a:fillRef>
          <a:effectRef idx="0">
            <a:schemeClr val="accent1"/>
          </a:effectRef>
          <a:fontRef idx="minor">
            <a:schemeClr val="tx1"/>
          </a:fontRef>
        </p:style>
      </p:cxnSp>
      <p:sp>
        <p:nvSpPr>
          <p:cNvPr id="56" name="テキスト ボックス 55">
            <a:extLst>
              <a:ext uri="{FF2B5EF4-FFF2-40B4-BE49-F238E27FC236}">
                <a16:creationId xmlns:a16="http://schemas.microsoft.com/office/drawing/2014/main" id="{7531C737-0CFF-E33F-B369-624D3B10108E}"/>
              </a:ext>
            </a:extLst>
          </p:cNvPr>
          <p:cNvSpPr txBox="1"/>
          <p:nvPr/>
        </p:nvSpPr>
        <p:spPr>
          <a:xfrm rot="16200000">
            <a:off x="7852012" y="4958634"/>
            <a:ext cx="2529860" cy="369332"/>
          </a:xfrm>
          <a:prstGeom prst="rect">
            <a:avLst/>
          </a:prstGeom>
          <a:noFill/>
        </p:spPr>
        <p:txBody>
          <a:bodyPr wrap="none" rtlCol="0">
            <a:spAutoFit/>
          </a:bodyPr>
          <a:lstStyle/>
          <a:p>
            <a:r>
              <a:rPr kumimoji="1" lang="ja-JP" altLang="en-US" dirty="0">
                <a:solidFill>
                  <a:schemeClr val="accent5">
                    <a:lumMod val="50000"/>
                  </a:schemeClr>
                </a:solidFill>
                <a:latin typeface="Meiryo UI" panose="020B0604030504040204" pitchFamily="50" charset="-128"/>
                <a:ea typeface="Meiryo UI" panose="020B0604030504040204" pitchFamily="50" charset="-128"/>
                <a:cs typeface="Tahoma" panose="020B0604030504040204" pitchFamily="34" charset="0"/>
              </a:rPr>
              <a:t>縦軸：</a:t>
            </a:r>
            <a:r>
              <a:rPr kumimoji="1" lang="en-US" altLang="ja-JP" dirty="0">
                <a:solidFill>
                  <a:schemeClr val="accent5">
                    <a:lumMod val="50000"/>
                  </a:schemeClr>
                </a:solidFill>
                <a:latin typeface="Meiryo UI" panose="020B0604030504040204" pitchFamily="50" charset="-128"/>
                <a:ea typeface="Meiryo UI" panose="020B0604030504040204" pitchFamily="50" charset="-128"/>
                <a:cs typeface="Tahoma" panose="020B0604030504040204" pitchFamily="34" charset="0"/>
              </a:rPr>
              <a:t>NLL</a:t>
            </a:r>
            <a:r>
              <a:rPr kumimoji="1" lang="ja-JP" altLang="en-US" dirty="0">
                <a:solidFill>
                  <a:schemeClr val="accent5">
                    <a:lumMod val="50000"/>
                  </a:schemeClr>
                </a:solidFill>
                <a:latin typeface="Meiryo UI" panose="020B0604030504040204" pitchFamily="50" charset="-128"/>
                <a:ea typeface="Meiryo UI" panose="020B0604030504040204" pitchFamily="50" charset="-128"/>
                <a:cs typeface="Tahoma" panose="020B0604030504040204" pitchFamily="34" charset="0"/>
              </a:rPr>
              <a:t>。良い←悪い</a:t>
            </a:r>
          </a:p>
        </p:txBody>
      </p:sp>
      <p:sp>
        <p:nvSpPr>
          <p:cNvPr id="57" name="テキスト ボックス 56">
            <a:extLst>
              <a:ext uri="{FF2B5EF4-FFF2-40B4-BE49-F238E27FC236}">
                <a16:creationId xmlns:a16="http://schemas.microsoft.com/office/drawing/2014/main" id="{C398914E-E1E8-28AA-17F7-0A84174A5C5B}"/>
              </a:ext>
            </a:extLst>
          </p:cNvPr>
          <p:cNvSpPr txBox="1"/>
          <p:nvPr/>
        </p:nvSpPr>
        <p:spPr>
          <a:xfrm>
            <a:off x="9674479" y="6127376"/>
            <a:ext cx="1948872" cy="369332"/>
          </a:xfrm>
          <a:prstGeom prst="rect">
            <a:avLst/>
          </a:prstGeom>
          <a:noFill/>
        </p:spPr>
        <p:txBody>
          <a:bodyPr wrap="square" rtlCol="0">
            <a:spAutoFit/>
          </a:bodyPr>
          <a:lstStyle/>
          <a:p>
            <a:r>
              <a:rPr kumimoji="1" lang="ja-JP" altLang="en-US" dirty="0">
                <a:solidFill>
                  <a:schemeClr val="accent5">
                    <a:lumMod val="50000"/>
                  </a:schemeClr>
                </a:solidFill>
                <a:latin typeface="Meiryo UI" panose="020B0604030504040204" pitchFamily="50" charset="-128"/>
                <a:ea typeface="Meiryo UI" panose="020B0604030504040204" pitchFamily="50" charset="-128"/>
                <a:cs typeface="Tahoma" panose="020B0604030504040204" pitchFamily="34" charset="0"/>
              </a:rPr>
              <a:t>横軸：エポック数</a:t>
            </a:r>
          </a:p>
        </p:txBody>
      </p:sp>
      <p:sp>
        <p:nvSpPr>
          <p:cNvPr id="58" name="楕円 57">
            <a:extLst>
              <a:ext uri="{FF2B5EF4-FFF2-40B4-BE49-F238E27FC236}">
                <a16:creationId xmlns:a16="http://schemas.microsoft.com/office/drawing/2014/main" id="{3C0B6D2E-CD4C-4EE1-50B2-700E249978A8}"/>
              </a:ext>
            </a:extLst>
          </p:cNvPr>
          <p:cNvSpPr/>
          <p:nvPr/>
        </p:nvSpPr>
        <p:spPr>
          <a:xfrm>
            <a:off x="10172700" y="5536911"/>
            <a:ext cx="1560546" cy="365125"/>
          </a:xfrm>
          <a:prstGeom prst="ellipse">
            <a:avLst/>
          </a:prstGeom>
          <a:noFill/>
          <a:ln w="76200">
            <a:solidFill>
              <a:srgbClr val="FF00FF">
                <a:alpha val="20000"/>
              </a:srgb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9" name="テキスト ボックス 58">
            <a:extLst>
              <a:ext uri="{FF2B5EF4-FFF2-40B4-BE49-F238E27FC236}">
                <a16:creationId xmlns:a16="http://schemas.microsoft.com/office/drawing/2014/main" id="{7A8F24BE-4568-FAB6-792A-044514E156DD}"/>
              </a:ext>
            </a:extLst>
          </p:cNvPr>
          <p:cNvSpPr txBox="1"/>
          <p:nvPr/>
        </p:nvSpPr>
        <p:spPr>
          <a:xfrm>
            <a:off x="3123956" y="6127376"/>
            <a:ext cx="2874500" cy="369332"/>
          </a:xfrm>
          <a:prstGeom prst="rect">
            <a:avLst/>
          </a:prstGeom>
          <a:noFill/>
        </p:spPr>
        <p:txBody>
          <a:bodyPr wrap="square" rtlCol="0">
            <a:spAutoFit/>
          </a:bodyPr>
          <a:lstStyle/>
          <a:p>
            <a:r>
              <a:rPr kumimoji="1" lang="ja-JP" altLang="en-US" dirty="0">
                <a:solidFill>
                  <a:schemeClr val="accent5">
                    <a:lumMod val="50000"/>
                  </a:schemeClr>
                </a:solidFill>
                <a:latin typeface="Meiryo UI" panose="020B0604030504040204" pitchFamily="50" charset="-128"/>
                <a:ea typeface="Meiryo UI" panose="020B0604030504040204" pitchFamily="50" charset="-128"/>
                <a:cs typeface="Tahoma" panose="020B0604030504040204" pitchFamily="34" charset="0"/>
              </a:rPr>
              <a:t>横軸：学習率（小→大）</a:t>
            </a:r>
          </a:p>
        </p:txBody>
      </p:sp>
      <mc:AlternateContent xmlns:mc="http://schemas.openxmlformats.org/markup-compatibility/2006" xmlns:pslz="http://schemas.microsoft.com/office/powerpoint/2016/slidezoom">
        <mc:Choice Requires="pslz">
          <p:graphicFrame>
            <p:nvGraphicFramePr>
              <p:cNvPr id="63" name="スライド ズーム 62">
                <a:extLst>
                  <a:ext uri="{FF2B5EF4-FFF2-40B4-BE49-F238E27FC236}">
                    <a16:creationId xmlns:a16="http://schemas.microsoft.com/office/drawing/2014/main" id="{7C772640-D1CC-4CFE-7F08-9676E5084E88}"/>
                  </a:ext>
                </a:extLst>
              </p:cNvPr>
              <p:cNvGraphicFramePr>
                <a:graphicFrameLocks noChangeAspect="1"/>
              </p:cNvGraphicFramePr>
              <p:nvPr>
                <p:extLst>
                  <p:ext uri="{D42A27DB-BD31-4B8C-83A1-F6EECF244321}">
                    <p14:modId xmlns:p14="http://schemas.microsoft.com/office/powerpoint/2010/main" val="3980777721"/>
                  </p:ext>
                </p:extLst>
              </p:nvPr>
            </p:nvGraphicFramePr>
            <p:xfrm>
              <a:off x="242042" y="4286570"/>
              <a:ext cx="3240000" cy="1822501"/>
            </p:xfrm>
            <a:graphic>
              <a:graphicData uri="http://schemas.microsoft.com/office/powerpoint/2016/slidezoom">
                <pslz:sldZm>
                  <pslz:sldZmObj sldId="337" cId="586610510">
                    <pslz:zmPr id="{3B03120A-E20F-4CFF-B9A7-A2790AE03DE0}" transitionDur="250" showBg="0">
                      <p166:blipFill xmlns:p166="http://schemas.microsoft.com/office/powerpoint/2016/6/main">
                        <a:blip r:embed="rId10"/>
                        <a:stretch>
                          <a:fillRect/>
                        </a:stretch>
                      </p166:blipFill>
                      <p166:spPr xmlns:p166="http://schemas.microsoft.com/office/powerpoint/2016/6/main">
                        <a:xfrm>
                          <a:off x="0" y="0"/>
                          <a:ext cx="3240000" cy="1822501"/>
                        </a:xfrm>
                        <a:prstGeom prst="rect">
                          <a:avLst/>
                        </a:prstGeom>
                      </p166:spPr>
                    </pslz:zmPr>
                  </pslz:sldZmObj>
                </pslz:sldZm>
              </a:graphicData>
            </a:graphic>
          </p:graphicFrame>
        </mc:Choice>
        <mc:Fallback xmlns="">
          <p:pic>
            <p:nvPicPr>
              <p:cNvPr id="63" name="スライド ズーム 62">
                <a:extLst>
                  <a:ext uri="{FF2B5EF4-FFF2-40B4-BE49-F238E27FC236}">
                    <a16:creationId xmlns:a16="http://schemas.microsoft.com/office/drawing/2014/main" id="{7C772640-D1CC-4CFE-7F08-9676E5084E88}"/>
                  </a:ext>
                </a:extLst>
              </p:cNvPr>
              <p:cNvPicPr>
                <a:picLocks noGrp="1" noRot="1" noChangeAspect="1" noMove="1" noResize="1" noEditPoints="1" noAdjustHandles="1" noChangeArrowheads="1" noChangeShapeType="1"/>
              </p:cNvPicPr>
              <p:nvPr/>
            </p:nvPicPr>
            <p:blipFill>
              <a:blip r:embed="rId11"/>
              <a:stretch>
                <a:fillRect/>
              </a:stretch>
            </p:blipFill>
            <p:spPr>
              <a:xfrm>
                <a:off x="242042" y="4286570"/>
                <a:ext cx="3240000" cy="1822501"/>
              </a:xfrm>
              <a:prstGeom prst="rect">
                <a:avLst/>
              </a:prstGeom>
            </p:spPr>
          </p:pic>
        </mc:Fallback>
      </mc:AlternateContent>
      <mc:AlternateContent xmlns:mc="http://schemas.openxmlformats.org/markup-compatibility/2006" xmlns:pslz="http://schemas.microsoft.com/office/powerpoint/2016/slidezoom">
        <mc:Choice Requires="pslz">
          <p:graphicFrame>
            <p:nvGraphicFramePr>
              <p:cNvPr id="64" name="スライド ズーム 63">
                <a:extLst>
                  <a:ext uri="{FF2B5EF4-FFF2-40B4-BE49-F238E27FC236}">
                    <a16:creationId xmlns:a16="http://schemas.microsoft.com/office/drawing/2014/main" id="{1C2ACDF4-BC76-C391-B49E-E0D747FD1E23}"/>
                  </a:ext>
                </a:extLst>
              </p:cNvPr>
              <p:cNvGraphicFramePr>
                <a:graphicFrameLocks noChangeAspect="1"/>
              </p:cNvGraphicFramePr>
              <p:nvPr>
                <p:extLst>
                  <p:ext uri="{D42A27DB-BD31-4B8C-83A1-F6EECF244321}">
                    <p14:modId xmlns:p14="http://schemas.microsoft.com/office/powerpoint/2010/main" val="1545462014"/>
                  </p:ext>
                </p:extLst>
              </p:nvPr>
            </p:nvGraphicFramePr>
            <p:xfrm>
              <a:off x="3156959" y="4286570"/>
              <a:ext cx="3240000" cy="1822500"/>
            </p:xfrm>
            <a:graphic>
              <a:graphicData uri="http://schemas.microsoft.com/office/powerpoint/2016/slidezoom">
                <pslz:sldZm>
                  <pslz:sldZmObj sldId="337" cId="586610510">
                    <pslz:zmPr id="{3B03120A-E20F-4CFF-B9A7-A2790AE03DE0}" transitionDur="250" showBg="0">
                      <p166:blipFill xmlns:p166="http://schemas.microsoft.com/office/powerpoint/2016/6/main">
                        <a:blip r:embed="rId11"/>
                        <a:stretch>
                          <a:fillRect/>
                        </a:stretch>
                      </p166:blipFill>
                      <p166:spPr xmlns:p166="http://schemas.microsoft.com/office/powerpoint/2016/6/main">
                        <a:xfrm>
                          <a:off x="0" y="0"/>
                          <a:ext cx="3240000" cy="1822500"/>
                        </a:xfrm>
                        <a:prstGeom prst="rect">
                          <a:avLst/>
                        </a:prstGeom>
                      </p166:spPr>
                    </pslz:zmPr>
                  </pslz:sldZmObj>
                </pslz:sldZm>
              </a:graphicData>
            </a:graphic>
          </p:graphicFrame>
        </mc:Choice>
        <mc:Fallback xmlns="">
          <p:pic>
            <p:nvPicPr>
              <p:cNvPr id="64" name="スライド ズーム 63">
                <a:extLst>
                  <a:ext uri="{FF2B5EF4-FFF2-40B4-BE49-F238E27FC236}">
                    <a16:creationId xmlns:a16="http://schemas.microsoft.com/office/drawing/2014/main" id="{1C2ACDF4-BC76-C391-B49E-E0D747FD1E23}"/>
                  </a:ext>
                </a:extLst>
              </p:cNvPr>
              <p:cNvPicPr>
                <a:picLocks noGrp="1" noRot="1" noChangeAspect="1" noMove="1" noResize="1" noEditPoints="1" noAdjustHandles="1" noChangeArrowheads="1" noChangeShapeType="1"/>
              </p:cNvPicPr>
              <p:nvPr/>
            </p:nvPicPr>
            <p:blipFill>
              <a:blip r:embed="rId11"/>
              <a:stretch>
                <a:fillRect/>
              </a:stretch>
            </p:blipFill>
            <p:spPr>
              <a:xfrm>
                <a:off x="3156959" y="4286570"/>
                <a:ext cx="3240000" cy="1822500"/>
              </a:xfrm>
              <a:prstGeom prst="rect">
                <a:avLst/>
              </a:prstGeom>
            </p:spPr>
          </p:pic>
        </mc:Fallback>
      </mc:AlternateContent>
      <mc:AlternateContent xmlns:mc="http://schemas.openxmlformats.org/markup-compatibility/2006" xmlns:pslz="http://schemas.microsoft.com/office/powerpoint/2016/slidezoom">
        <mc:Choice Requires="pslz">
          <p:graphicFrame>
            <p:nvGraphicFramePr>
              <p:cNvPr id="9" name="スライド ズーム 8">
                <a:extLst>
                  <a:ext uri="{FF2B5EF4-FFF2-40B4-BE49-F238E27FC236}">
                    <a16:creationId xmlns:a16="http://schemas.microsoft.com/office/drawing/2014/main" id="{64763CE1-85F5-5D2B-0FF8-CC84B3BD8217}"/>
                  </a:ext>
                </a:extLst>
              </p:cNvPr>
              <p:cNvGraphicFramePr>
                <a:graphicFrameLocks noChangeAspect="1"/>
              </p:cNvGraphicFramePr>
              <p:nvPr>
                <p:extLst>
                  <p:ext uri="{D42A27DB-BD31-4B8C-83A1-F6EECF244321}">
                    <p14:modId xmlns:p14="http://schemas.microsoft.com/office/powerpoint/2010/main" val="3787612139"/>
                  </p:ext>
                </p:extLst>
              </p:nvPr>
            </p:nvGraphicFramePr>
            <p:xfrm>
              <a:off x="5595034" y="4286570"/>
              <a:ext cx="3240000" cy="1822500"/>
            </p:xfrm>
            <a:graphic>
              <a:graphicData uri="http://schemas.microsoft.com/office/powerpoint/2016/slidezoom">
                <pslz:sldZm>
                  <pslz:sldZmObj sldId="337" cId="586610510">
                    <pslz:zmPr id="{3B03120A-E20F-4CFF-B9A7-A2790AE03DE0}" transitionDur="250" showBg="0">
                      <p166:blipFill xmlns:p166="http://schemas.microsoft.com/office/powerpoint/2016/6/main">
                        <a:blip r:embed="rId11"/>
                        <a:stretch>
                          <a:fillRect/>
                        </a:stretch>
                      </p166:blipFill>
                      <p166:spPr xmlns:p166="http://schemas.microsoft.com/office/powerpoint/2016/6/main">
                        <a:xfrm>
                          <a:off x="0" y="0"/>
                          <a:ext cx="3240000" cy="1822500"/>
                        </a:xfrm>
                        <a:prstGeom prst="rect">
                          <a:avLst/>
                        </a:prstGeom>
                      </p166:spPr>
                    </pslz:zmPr>
                  </pslz:sldZmObj>
                </pslz:sldZm>
              </a:graphicData>
            </a:graphic>
          </p:graphicFrame>
        </mc:Choice>
        <mc:Fallback xmlns="">
          <p:pic>
            <p:nvPicPr>
              <p:cNvPr id="9" name="スライド ズーム 8">
                <a:extLst>
                  <a:ext uri="{FF2B5EF4-FFF2-40B4-BE49-F238E27FC236}">
                    <a16:creationId xmlns:a16="http://schemas.microsoft.com/office/drawing/2014/main" id="{64763CE1-85F5-5D2B-0FF8-CC84B3BD8217}"/>
                  </a:ext>
                </a:extLst>
              </p:cNvPr>
              <p:cNvPicPr>
                <a:picLocks noGrp="1" noRot="1" noChangeAspect="1" noMove="1" noResize="1" noEditPoints="1" noAdjustHandles="1" noChangeArrowheads="1" noChangeShapeType="1"/>
              </p:cNvPicPr>
              <p:nvPr/>
            </p:nvPicPr>
            <p:blipFill>
              <a:blip r:embed="rId11"/>
              <a:stretch>
                <a:fillRect/>
              </a:stretch>
            </p:blipFill>
            <p:spPr>
              <a:xfrm>
                <a:off x="5595034" y="4286570"/>
                <a:ext cx="3240000" cy="1822500"/>
              </a:xfrm>
              <a:prstGeom prst="rect">
                <a:avLst/>
              </a:prstGeom>
            </p:spPr>
          </p:pic>
        </mc:Fallback>
      </mc:AlternateContent>
      <mc:AlternateContent xmlns:mc="http://schemas.openxmlformats.org/markup-compatibility/2006" xmlns:pslz="http://schemas.microsoft.com/office/powerpoint/2016/slidezoom">
        <mc:Choice Requires="pslz">
          <p:graphicFrame>
            <p:nvGraphicFramePr>
              <p:cNvPr id="10" name="スライド ズーム 9">
                <a:extLst>
                  <a:ext uri="{FF2B5EF4-FFF2-40B4-BE49-F238E27FC236}">
                    <a16:creationId xmlns:a16="http://schemas.microsoft.com/office/drawing/2014/main" id="{0DF0D987-4711-FBE0-14F5-BECBF5886C67}"/>
                  </a:ext>
                </a:extLst>
              </p:cNvPr>
              <p:cNvGraphicFramePr>
                <a:graphicFrameLocks noChangeAspect="1"/>
              </p:cNvGraphicFramePr>
              <p:nvPr>
                <p:extLst>
                  <p:ext uri="{D42A27DB-BD31-4B8C-83A1-F6EECF244321}">
                    <p14:modId xmlns:p14="http://schemas.microsoft.com/office/powerpoint/2010/main" val="3507099139"/>
                  </p:ext>
                </p:extLst>
              </p:nvPr>
            </p:nvGraphicFramePr>
            <p:xfrm>
              <a:off x="8734184" y="4286570"/>
              <a:ext cx="3240000" cy="1822500"/>
            </p:xfrm>
            <a:graphic>
              <a:graphicData uri="http://schemas.microsoft.com/office/powerpoint/2016/slidezoom">
                <pslz:sldZm>
                  <pslz:sldZmObj sldId="337" cId="586610510">
                    <pslz:zmPr id="{3B03120A-E20F-4CFF-B9A7-A2790AE03DE0}" transitionDur="250" showBg="0">
                      <p166:blipFill xmlns:p166="http://schemas.microsoft.com/office/powerpoint/2016/6/main">
                        <a:blip r:embed="rId11"/>
                        <a:stretch>
                          <a:fillRect/>
                        </a:stretch>
                      </p166:blipFill>
                      <p166:spPr xmlns:p166="http://schemas.microsoft.com/office/powerpoint/2016/6/main">
                        <a:xfrm>
                          <a:off x="0" y="0"/>
                          <a:ext cx="3240000" cy="1822500"/>
                        </a:xfrm>
                        <a:prstGeom prst="rect">
                          <a:avLst/>
                        </a:prstGeom>
                      </p166:spPr>
                    </pslz:zmPr>
                  </pslz:sldZmObj>
                </pslz:sldZm>
              </a:graphicData>
            </a:graphic>
          </p:graphicFrame>
        </mc:Choice>
        <mc:Fallback xmlns="">
          <p:pic>
            <p:nvPicPr>
              <p:cNvPr id="10" name="スライド ズーム 9">
                <a:extLst>
                  <a:ext uri="{FF2B5EF4-FFF2-40B4-BE49-F238E27FC236}">
                    <a16:creationId xmlns:a16="http://schemas.microsoft.com/office/drawing/2014/main" id="{0DF0D987-4711-FBE0-14F5-BECBF5886C67}"/>
                  </a:ext>
                </a:extLst>
              </p:cNvPr>
              <p:cNvPicPr>
                <a:picLocks noGrp="1" noRot="1" noChangeAspect="1" noMove="1" noResize="1" noEditPoints="1" noAdjustHandles="1" noChangeArrowheads="1" noChangeShapeType="1"/>
              </p:cNvPicPr>
              <p:nvPr/>
            </p:nvPicPr>
            <p:blipFill>
              <a:blip r:embed="rId11"/>
              <a:stretch>
                <a:fillRect/>
              </a:stretch>
            </p:blipFill>
            <p:spPr>
              <a:xfrm>
                <a:off x="8734184" y="4286570"/>
                <a:ext cx="3240000" cy="1822500"/>
              </a:xfrm>
              <a:prstGeom prst="rect">
                <a:avLst/>
              </a:prstGeom>
            </p:spPr>
          </p:pic>
        </mc:Fallback>
      </mc:AlternateContent>
      <p:pic>
        <p:nvPicPr>
          <p:cNvPr id="19" name="ビデオ 18">
            <a:hlinkClick r:id="" action="ppaction://media"/>
            <a:extLst>
              <a:ext uri="{FF2B5EF4-FFF2-40B4-BE49-F238E27FC236}">
                <a16:creationId xmlns:a16="http://schemas.microsoft.com/office/drawing/2014/main" id="{A517AC81-35F4-E0B0-8A91-74C04308B33B}"/>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12"/>
          <a:srcRect l="21875" r="21875"/>
          <a:stretch>
            <a:fillRect/>
          </a:stretch>
        </p:blipFill>
        <p:spPr>
          <a:xfrm>
            <a:off x="11103138" y="30797"/>
            <a:ext cx="1040263" cy="1040263"/>
          </a:xfrm>
          <a:prstGeom prst="ellipse">
            <a:avLst/>
          </a:prstGeom>
          <a:ln w="19050" cap="rnd">
            <a:solidFill>
              <a:srgbClr val="404040"/>
            </a:solidFill>
          </a:ln>
          <a:effectLst/>
        </p:spPr>
      </p:pic>
    </p:spTree>
    <p:extLst>
      <p:ext uri="{BB962C8B-B14F-4D97-AF65-F5344CB8AC3E}">
        <p14:creationId xmlns:p14="http://schemas.microsoft.com/office/powerpoint/2010/main" val="3692729426"/>
      </p:ext>
    </p:extLst>
  </p:cSld>
  <p:clrMapOvr>
    <a:masterClrMapping/>
  </p:clrMapOvr>
  <mc:AlternateContent xmlns:mc="http://schemas.openxmlformats.org/markup-compatibility/2006">
    <mc:Choice xmlns:p14="http://schemas.microsoft.com/office/powerpoint/2010/main" Requires="p14">
      <p:transition spd="slow" p14:dur="2000" advTm="32296"/>
    </mc:Choice>
    <mc:Fallback>
      <p:transition spd="slow" advTm="322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9"/>
                </p:tgtEl>
              </p:cMediaNode>
            </p:video>
            <p:seq concurrent="1" nextAc="seek">
              <p:cTn id="8" restart="whenNotActive" fill="hold" evtFilter="cancelBubble" nodeType="interactiveSeq">
                <p:stCondLst>
                  <p:cond evt="onClick" delay="0">
                    <p:tgtEl>
                      <p:spTgt spid="1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9"/>
                                        </p:tgtEl>
                                      </p:cBhvr>
                                    </p:cmd>
                                  </p:childTnLst>
                                </p:cTn>
                              </p:par>
                            </p:childTnLst>
                          </p:cTn>
                        </p:par>
                      </p:childTnLst>
                    </p:cTn>
                  </p:par>
                </p:childTnLst>
              </p:cTn>
              <p:nextCondLst>
                <p:cond evt="onClick" delay="0">
                  <p:tgtEl>
                    <p:spTgt spid="19"/>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グループ化 24">
            <a:extLst>
              <a:ext uri="{FF2B5EF4-FFF2-40B4-BE49-F238E27FC236}">
                <a16:creationId xmlns:a16="http://schemas.microsoft.com/office/drawing/2014/main" id="{6A7CB6CE-A5BD-576D-B617-D77B5ECA45B8}"/>
              </a:ext>
            </a:extLst>
          </p:cNvPr>
          <p:cNvGrpSpPr/>
          <p:nvPr/>
        </p:nvGrpSpPr>
        <p:grpSpPr>
          <a:xfrm>
            <a:off x="150618" y="1671503"/>
            <a:ext cx="6112293" cy="4849086"/>
            <a:chOff x="105997" y="1642589"/>
            <a:chExt cx="6171428" cy="4896000"/>
          </a:xfrm>
        </p:grpSpPr>
        <p:graphicFrame>
          <p:nvGraphicFramePr>
            <p:cNvPr id="18" name="オブジェクト 17">
              <a:extLst>
                <a:ext uri="{FF2B5EF4-FFF2-40B4-BE49-F238E27FC236}">
                  <a16:creationId xmlns:a16="http://schemas.microsoft.com/office/drawing/2014/main" id="{F71A1BBD-FAE7-08CC-A61D-5FF9F03AD70F}"/>
                </a:ext>
              </a:extLst>
            </p:cNvPr>
            <p:cNvGraphicFramePr>
              <a:graphicFrameLocks noChangeAspect="1"/>
            </p:cNvGraphicFramePr>
            <p:nvPr>
              <p:extLst>
                <p:ext uri="{D42A27DB-BD31-4B8C-83A1-F6EECF244321}">
                  <p14:modId xmlns:p14="http://schemas.microsoft.com/office/powerpoint/2010/main" val="4266850527"/>
                </p:ext>
              </p:extLst>
            </p:nvPr>
          </p:nvGraphicFramePr>
          <p:xfrm>
            <a:off x="105997" y="1642589"/>
            <a:ext cx="6171428" cy="4896000"/>
          </p:xfrm>
          <a:graphic>
            <a:graphicData uri="http://schemas.openxmlformats.org/presentationml/2006/ole">
              <mc:AlternateContent xmlns:mc="http://schemas.openxmlformats.org/markup-compatibility/2006">
                <mc:Choice xmlns:v="urn:schemas-microsoft-com:vml" Requires="v">
                  <p:oleObj name="Worksheet" r:id="rId6" imgW="2857500" imgH="2266718" progId="Excel.Sheet.12">
                    <p:embed/>
                  </p:oleObj>
                </mc:Choice>
                <mc:Fallback>
                  <p:oleObj name="Worksheet" r:id="rId6" imgW="2857500" imgH="2266718" progId="Excel.Sheet.12">
                    <p:embed/>
                    <p:pic>
                      <p:nvPicPr>
                        <p:cNvPr id="18" name="オブジェクト 17">
                          <a:extLst>
                            <a:ext uri="{FF2B5EF4-FFF2-40B4-BE49-F238E27FC236}">
                              <a16:creationId xmlns:a16="http://schemas.microsoft.com/office/drawing/2014/main" id="{F71A1BBD-FAE7-08CC-A61D-5FF9F03AD70F}"/>
                            </a:ext>
                          </a:extLst>
                        </p:cNvPr>
                        <p:cNvPicPr/>
                        <p:nvPr/>
                      </p:nvPicPr>
                      <p:blipFill>
                        <a:blip r:embed="rId7"/>
                        <a:stretch>
                          <a:fillRect/>
                        </a:stretch>
                      </p:blipFill>
                      <p:spPr>
                        <a:xfrm>
                          <a:off x="105997" y="1642589"/>
                          <a:ext cx="6171428" cy="4896000"/>
                        </a:xfrm>
                        <a:prstGeom prst="rect">
                          <a:avLst/>
                        </a:prstGeom>
                      </p:spPr>
                    </p:pic>
                  </p:oleObj>
                </mc:Fallback>
              </mc:AlternateContent>
            </a:graphicData>
          </a:graphic>
        </p:graphicFrame>
        <p:pic>
          <p:nvPicPr>
            <p:cNvPr id="10" name="図 9">
              <a:extLst>
                <a:ext uri="{FF2B5EF4-FFF2-40B4-BE49-F238E27FC236}">
                  <a16:creationId xmlns:a16="http://schemas.microsoft.com/office/drawing/2014/main" id="{FB2E049F-F007-C542-E689-5373EE471FAB}"/>
                </a:ext>
              </a:extLst>
            </p:cNvPr>
            <p:cNvPicPr>
              <a:picLocks noChangeAspect="1"/>
            </p:cNvPicPr>
            <p:nvPr/>
          </p:nvPicPr>
          <p:blipFill>
            <a:blip r:embed="rId8"/>
            <a:stretch>
              <a:fillRect/>
            </a:stretch>
          </p:blipFill>
          <p:spPr>
            <a:xfrm>
              <a:off x="5227993" y="6065487"/>
              <a:ext cx="323714" cy="323714"/>
            </a:xfrm>
            <a:prstGeom prst="rect">
              <a:avLst/>
            </a:prstGeom>
          </p:spPr>
        </p:pic>
        <p:pic>
          <p:nvPicPr>
            <p:cNvPr id="11" name="図 10">
              <a:extLst>
                <a:ext uri="{FF2B5EF4-FFF2-40B4-BE49-F238E27FC236}">
                  <a16:creationId xmlns:a16="http://schemas.microsoft.com/office/drawing/2014/main" id="{42C177FC-A46F-C027-4F4F-40FCEDDA61BB}"/>
                </a:ext>
              </a:extLst>
            </p:cNvPr>
            <p:cNvPicPr>
              <a:picLocks noChangeAspect="1"/>
            </p:cNvPicPr>
            <p:nvPr/>
          </p:nvPicPr>
          <p:blipFill>
            <a:blip r:embed="rId8"/>
            <a:stretch>
              <a:fillRect/>
            </a:stretch>
          </p:blipFill>
          <p:spPr>
            <a:xfrm>
              <a:off x="4186593" y="3598788"/>
              <a:ext cx="323714" cy="323714"/>
            </a:xfrm>
            <a:prstGeom prst="rect">
              <a:avLst/>
            </a:prstGeom>
          </p:spPr>
        </p:pic>
        <p:grpSp>
          <p:nvGrpSpPr>
            <p:cNvPr id="22" name="グループ化 21">
              <a:extLst>
                <a:ext uri="{FF2B5EF4-FFF2-40B4-BE49-F238E27FC236}">
                  <a16:creationId xmlns:a16="http://schemas.microsoft.com/office/drawing/2014/main" id="{36F19ED1-B9DB-4266-4518-D0EF4BE41FED}"/>
                </a:ext>
              </a:extLst>
            </p:cNvPr>
            <p:cNvGrpSpPr/>
            <p:nvPr/>
          </p:nvGrpSpPr>
          <p:grpSpPr>
            <a:xfrm>
              <a:off x="3139572" y="2985349"/>
              <a:ext cx="315648" cy="315648"/>
              <a:chOff x="8719476" y="696992"/>
              <a:chExt cx="315648" cy="315648"/>
            </a:xfrm>
          </p:grpSpPr>
          <p:pic>
            <p:nvPicPr>
              <p:cNvPr id="13" name="図 12">
                <a:extLst>
                  <a:ext uri="{FF2B5EF4-FFF2-40B4-BE49-F238E27FC236}">
                    <a16:creationId xmlns:a16="http://schemas.microsoft.com/office/drawing/2014/main" id="{87DA78EF-CE86-EE2A-A931-3FB752D117ED}"/>
                  </a:ext>
                </a:extLst>
              </p:cNvPr>
              <p:cNvPicPr>
                <a:picLocks noChangeAspect="1"/>
              </p:cNvPicPr>
              <p:nvPr/>
            </p:nvPicPr>
            <p:blipFill>
              <a:blip r:embed="rId9"/>
              <a:stretch>
                <a:fillRect/>
              </a:stretch>
            </p:blipFill>
            <p:spPr>
              <a:xfrm>
                <a:off x="8719476" y="696992"/>
                <a:ext cx="315648" cy="315648"/>
              </a:xfrm>
              <a:prstGeom prst="rect">
                <a:avLst/>
              </a:prstGeom>
            </p:spPr>
          </p:pic>
          <p:pic>
            <p:nvPicPr>
              <p:cNvPr id="14" name="グラフィックス 13" descr="王冠 単色塗りつぶし">
                <a:extLst>
                  <a:ext uri="{FF2B5EF4-FFF2-40B4-BE49-F238E27FC236}">
                    <a16:creationId xmlns:a16="http://schemas.microsoft.com/office/drawing/2014/main" id="{D5CAB1DE-A742-C668-F9DC-568B420EC8DA}"/>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8719655" y="697171"/>
                <a:ext cx="315291" cy="315291"/>
              </a:xfrm>
              <a:prstGeom prst="rect">
                <a:avLst/>
              </a:prstGeom>
            </p:spPr>
          </p:pic>
        </p:grpSp>
      </p:grpSp>
      <p:sp>
        <p:nvSpPr>
          <p:cNvPr id="3" name="日付プレースホルダー 2">
            <a:extLst>
              <a:ext uri="{FF2B5EF4-FFF2-40B4-BE49-F238E27FC236}">
                <a16:creationId xmlns:a16="http://schemas.microsoft.com/office/drawing/2014/main" id="{FA6655CA-FAE5-12C8-E5C9-92E935266BD4}"/>
              </a:ext>
            </a:extLst>
          </p:cNvPr>
          <p:cNvSpPr>
            <a:spLocks noGrp="1"/>
          </p:cNvSpPr>
          <p:nvPr>
            <p:ph type="dt" sz="half" idx="10"/>
          </p:nvPr>
        </p:nvSpPr>
        <p:spPr/>
        <p:txBody>
          <a:bodyPr/>
          <a:lstStyle/>
          <a:p>
            <a:r>
              <a:rPr lang="en-US" altLang="ja-JP"/>
              <a:t>July 31, 2023</a:t>
            </a:r>
            <a:endParaRPr lang="en-US"/>
          </a:p>
        </p:txBody>
      </p:sp>
      <p:sp>
        <p:nvSpPr>
          <p:cNvPr id="4" name="フッター プレースホルダー 3">
            <a:extLst>
              <a:ext uri="{FF2B5EF4-FFF2-40B4-BE49-F238E27FC236}">
                <a16:creationId xmlns:a16="http://schemas.microsoft.com/office/drawing/2014/main" id="{3639E684-DEB4-D893-00A4-58D8A8BBB074}"/>
              </a:ext>
            </a:extLst>
          </p:cNvPr>
          <p:cNvSpPr>
            <a:spLocks noGrp="1"/>
          </p:cNvSpPr>
          <p:nvPr>
            <p:ph type="ftr" sz="quarter" idx="11"/>
          </p:nvPr>
        </p:nvSpPr>
        <p:spPr/>
        <p:txBody>
          <a:bodyPr/>
          <a:lstStyle/>
          <a:p>
            <a:r>
              <a:rPr lang="en-US"/>
              <a:t>University of Dunaújváros, Hungary</a:t>
            </a:r>
          </a:p>
        </p:txBody>
      </p:sp>
      <p:sp>
        <p:nvSpPr>
          <p:cNvPr id="5" name="スライド番号プレースホルダー 4">
            <a:extLst>
              <a:ext uri="{FF2B5EF4-FFF2-40B4-BE49-F238E27FC236}">
                <a16:creationId xmlns:a16="http://schemas.microsoft.com/office/drawing/2014/main" id="{4957E2AD-D631-7248-ECD4-FBA9351BC871}"/>
              </a:ext>
            </a:extLst>
          </p:cNvPr>
          <p:cNvSpPr>
            <a:spLocks noGrp="1"/>
          </p:cNvSpPr>
          <p:nvPr>
            <p:ph type="sldNum" sz="quarter" idx="12"/>
          </p:nvPr>
        </p:nvSpPr>
        <p:spPr/>
        <p:txBody>
          <a:bodyPr/>
          <a:lstStyle/>
          <a:p>
            <a:fld id="{BFAB77A5-0CE0-4C3F-ADC5-9A057FC775F4}" type="slidenum">
              <a:rPr lang="en-US" smtClean="0"/>
              <a:t>5</a:t>
            </a:fld>
            <a:endParaRPr lang="en-US"/>
          </a:p>
        </p:txBody>
      </p:sp>
      <p:sp>
        <p:nvSpPr>
          <p:cNvPr id="6" name="タイトル 5">
            <a:extLst>
              <a:ext uri="{FF2B5EF4-FFF2-40B4-BE49-F238E27FC236}">
                <a16:creationId xmlns:a16="http://schemas.microsoft.com/office/drawing/2014/main" id="{6CC5724C-3B82-D493-B404-5B7442F2BA17}"/>
              </a:ext>
            </a:extLst>
          </p:cNvPr>
          <p:cNvSpPr>
            <a:spLocks noGrp="1"/>
          </p:cNvSpPr>
          <p:nvPr>
            <p:ph type="title"/>
          </p:nvPr>
        </p:nvSpPr>
        <p:spPr/>
        <p:txBody>
          <a:bodyPr/>
          <a:lstStyle/>
          <a:p>
            <a:r>
              <a:rPr kumimoji="1" lang="ja-JP" altLang="en-US" dirty="0"/>
              <a:t>結果の</a:t>
            </a:r>
            <a:r>
              <a:rPr kumimoji="1" lang="en-US" altLang="ja-JP" dirty="0"/>
              <a:t>NLL</a:t>
            </a:r>
            <a:r>
              <a:rPr kumimoji="1" lang="ja-JP" altLang="en-US" dirty="0"/>
              <a:t>値を他の手法と比較</a:t>
            </a:r>
          </a:p>
        </p:txBody>
      </p:sp>
      <p:grpSp>
        <p:nvGrpSpPr>
          <p:cNvPr id="46" name="グループ化 45">
            <a:extLst>
              <a:ext uri="{FF2B5EF4-FFF2-40B4-BE49-F238E27FC236}">
                <a16:creationId xmlns:a16="http://schemas.microsoft.com/office/drawing/2014/main" id="{0F14C18B-0F65-1D1D-3FB7-4A325B93CDCB}"/>
              </a:ext>
            </a:extLst>
          </p:cNvPr>
          <p:cNvGrpSpPr/>
          <p:nvPr/>
        </p:nvGrpSpPr>
        <p:grpSpPr>
          <a:xfrm>
            <a:off x="6574406" y="1288423"/>
            <a:ext cx="5569466" cy="1949074"/>
            <a:chOff x="6622534" y="2654300"/>
            <a:chExt cx="5569466" cy="1949074"/>
          </a:xfrm>
        </p:grpSpPr>
        <p:sp>
          <p:nvSpPr>
            <p:cNvPr id="42" name="正方形/長方形 41">
              <a:extLst>
                <a:ext uri="{FF2B5EF4-FFF2-40B4-BE49-F238E27FC236}">
                  <a16:creationId xmlns:a16="http://schemas.microsoft.com/office/drawing/2014/main" id="{5DAF3017-DD9B-2D5B-5EE4-D16FD19959F2}"/>
                </a:ext>
              </a:extLst>
            </p:cNvPr>
            <p:cNvSpPr/>
            <p:nvPr/>
          </p:nvSpPr>
          <p:spPr>
            <a:xfrm>
              <a:off x="6622534" y="2654300"/>
              <a:ext cx="5551086" cy="432000"/>
            </a:xfrm>
            <a:prstGeom prst="rect">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7" name="コンテンツ プレースホルダー 18">
              <a:extLst>
                <a:ext uri="{FF2B5EF4-FFF2-40B4-BE49-F238E27FC236}">
                  <a16:creationId xmlns:a16="http://schemas.microsoft.com/office/drawing/2014/main" id="{49B527E3-13E7-32A1-F505-424FE8C40F65}"/>
                </a:ext>
              </a:extLst>
            </p:cNvPr>
            <p:cNvSpPr txBox="1">
              <a:spLocks/>
            </p:cNvSpPr>
            <p:nvPr/>
          </p:nvSpPr>
          <p:spPr>
            <a:xfrm>
              <a:off x="6625982" y="2654300"/>
              <a:ext cx="5566018" cy="1949074"/>
            </a:xfrm>
            <a:prstGeom prst="rect">
              <a:avLst/>
            </a:prstGeom>
            <a:ln>
              <a:solidFill>
                <a:srgbClr val="220000"/>
              </a:solidFill>
            </a:ln>
          </p:spPr>
          <p:txBody>
            <a:bodyPr vert="horz" lIns="91440" tIns="45720" rIns="0" bIns="45720" rtlCol="0">
              <a:noAutofit/>
            </a:bodyPr>
            <a:lstStyle>
              <a:lvl1pPr marL="228600" indent="-228600" algn="l" defTabSz="914400" rtl="0" eaLnBrk="1" latinLnBrk="0" hangingPunct="1">
                <a:lnSpc>
                  <a:spcPct val="100000"/>
                </a:lnSpc>
                <a:spcBef>
                  <a:spcPts val="1200"/>
                </a:spcBef>
                <a:buSzPct val="80000"/>
                <a:buFont typeface="Wingdings" panose="05000000000000000000" pitchFamily="2" charset="2"/>
                <a:buChar char="l"/>
                <a:defRPr sz="2800" b="1"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42913" indent="-228600" algn="l" defTabSz="914400" rtl="0" eaLnBrk="1" latinLnBrk="0" hangingPunct="1">
                <a:lnSpc>
                  <a:spcPct val="100000"/>
                </a:lnSpc>
                <a:spcBef>
                  <a:spcPts val="600"/>
                </a:spcBef>
                <a:buSzPct val="80000"/>
                <a:buFont typeface="Wingdings" panose="05000000000000000000" pitchFamily="2" charset="2"/>
                <a:buChar char="n"/>
                <a:defRPr sz="280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628650" indent="-2286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803275" indent="-2286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989013" indent="-2286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Wingdings" panose="05000000000000000000" pitchFamily="2" charset="2"/>
                <a:buNone/>
              </a:pPr>
              <a:r>
                <a:rPr lang="ja-JP" altLang="en-US" sz="2400" dirty="0">
                  <a:solidFill>
                    <a:schemeClr val="bg1"/>
                  </a:solidFill>
                </a:rPr>
                <a:t>コサインアニーリング</a:t>
              </a:r>
              <a:endParaRPr lang="en-US" altLang="ja-JP" sz="2400" dirty="0">
                <a:solidFill>
                  <a:schemeClr val="bg1"/>
                </a:solidFill>
              </a:endParaRPr>
            </a:p>
            <a:p>
              <a:pPr marL="0" indent="0">
                <a:spcBef>
                  <a:spcPts val="0"/>
                </a:spcBef>
                <a:buNone/>
              </a:pPr>
              <a:r>
                <a:rPr lang="ja-JP" altLang="en-US" sz="2400"/>
                <a:t>〇 </a:t>
              </a:r>
              <a:r>
                <a:rPr lang="ja-JP" altLang="en-US" sz="2400" dirty="0"/>
                <a:t>収束が早く、良い結果が出やすい</a:t>
              </a:r>
              <a:endParaRPr lang="en-US" altLang="ja-JP" sz="2400" dirty="0"/>
            </a:p>
            <a:p>
              <a:pPr marL="0" indent="0">
                <a:spcBef>
                  <a:spcPts val="0"/>
                </a:spcBef>
                <a:buNone/>
              </a:pPr>
              <a:r>
                <a:rPr lang="ja-JP" altLang="en-US" sz="2400" dirty="0"/>
                <a:t>△</a:t>
              </a:r>
              <a:r>
                <a:rPr lang="en-US" altLang="ja-JP" sz="2400" dirty="0"/>
                <a:t> </a:t>
              </a:r>
              <a:r>
                <a:rPr lang="ja-JP" altLang="en-US" sz="2400" dirty="0"/>
                <a:t>回数によっては良い結果が得られない</a:t>
              </a:r>
              <a:endParaRPr lang="en-US" altLang="ja-JP" sz="2400" dirty="0"/>
            </a:p>
            <a:p>
              <a:pPr marL="0" indent="0">
                <a:spcBef>
                  <a:spcPts val="0"/>
                </a:spcBef>
                <a:buNone/>
              </a:pPr>
              <a:r>
                <a:rPr lang="en-US" altLang="ja-JP" sz="2400" dirty="0"/>
                <a:t>× </a:t>
              </a:r>
              <a:r>
                <a:rPr lang="ja-JP" altLang="en-US" sz="2400" dirty="0"/>
                <a:t>分割回数を最初に決める必要あり</a:t>
              </a:r>
              <a:endParaRPr lang="en-US" altLang="ja-JP" sz="2400" dirty="0"/>
            </a:p>
            <a:p>
              <a:pPr marL="0" indent="0">
                <a:spcBef>
                  <a:spcPts val="0"/>
                </a:spcBef>
                <a:buFont typeface="Wingdings" panose="05000000000000000000" pitchFamily="2" charset="2"/>
                <a:buNone/>
              </a:pPr>
              <a:r>
                <a:rPr lang="en-US" altLang="ja-JP" sz="2400" dirty="0"/>
                <a:t>× </a:t>
              </a:r>
              <a:r>
                <a:rPr lang="ja-JP" altLang="en-US" sz="2400" dirty="0"/>
                <a:t>最後まで実行しないと良</a:t>
              </a:r>
              <a:r>
                <a:rPr lang="en-US" altLang="ja-JP" sz="2400" dirty="0"/>
                <a:t>/</a:t>
              </a:r>
              <a:r>
                <a:rPr lang="ja-JP" altLang="en-US" sz="2400" dirty="0"/>
                <a:t>悪い判からず</a:t>
              </a:r>
              <a:endParaRPr lang="en-US" altLang="ja-JP" sz="2400" dirty="0"/>
            </a:p>
          </p:txBody>
        </p:sp>
      </p:grpSp>
      <p:grpSp>
        <p:nvGrpSpPr>
          <p:cNvPr id="45" name="グループ化 44">
            <a:extLst>
              <a:ext uri="{FF2B5EF4-FFF2-40B4-BE49-F238E27FC236}">
                <a16:creationId xmlns:a16="http://schemas.microsoft.com/office/drawing/2014/main" id="{C21F3F61-2124-FD52-EA2C-36BC5EE9E223}"/>
              </a:ext>
            </a:extLst>
          </p:cNvPr>
          <p:cNvGrpSpPr/>
          <p:nvPr/>
        </p:nvGrpSpPr>
        <p:grpSpPr>
          <a:xfrm>
            <a:off x="6577854" y="3329168"/>
            <a:ext cx="5551200" cy="1567752"/>
            <a:chOff x="6625982" y="4808110"/>
            <a:chExt cx="5551200" cy="1567752"/>
          </a:xfrm>
        </p:grpSpPr>
        <p:sp>
          <p:nvSpPr>
            <p:cNvPr id="44" name="正方形/長方形 43">
              <a:extLst>
                <a:ext uri="{FF2B5EF4-FFF2-40B4-BE49-F238E27FC236}">
                  <a16:creationId xmlns:a16="http://schemas.microsoft.com/office/drawing/2014/main" id="{AC13E5CC-7AD6-5D59-8F69-EA0D6F2E1363}"/>
                </a:ext>
              </a:extLst>
            </p:cNvPr>
            <p:cNvSpPr/>
            <p:nvPr/>
          </p:nvSpPr>
          <p:spPr>
            <a:xfrm>
              <a:off x="6625982" y="4812313"/>
              <a:ext cx="5551086" cy="432000"/>
            </a:xfrm>
            <a:prstGeom prst="rect">
              <a:avLst/>
            </a:prstGeom>
            <a:solidFill>
              <a:srgbClr val="32000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コンテンツ プレースホルダー 18">
              <a:extLst>
                <a:ext uri="{FF2B5EF4-FFF2-40B4-BE49-F238E27FC236}">
                  <a16:creationId xmlns:a16="http://schemas.microsoft.com/office/drawing/2014/main" id="{FE5EFE58-4608-B1BC-F9A6-B36E61EEC97E}"/>
                </a:ext>
              </a:extLst>
            </p:cNvPr>
            <p:cNvSpPr txBox="1">
              <a:spLocks/>
            </p:cNvSpPr>
            <p:nvPr/>
          </p:nvSpPr>
          <p:spPr>
            <a:xfrm>
              <a:off x="6625982" y="4808110"/>
              <a:ext cx="5551200" cy="1567752"/>
            </a:xfrm>
            <a:prstGeom prst="rect">
              <a:avLst/>
            </a:prstGeom>
            <a:ln>
              <a:solidFill>
                <a:srgbClr val="220000"/>
              </a:solidFill>
            </a:ln>
          </p:spPr>
          <p:txBody>
            <a:bodyPr vert="horz" lIns="91440" tIns="45720" rIns="0" bIns="45720" rtlCol="0">
              <a:noAutofit/>
            </a:bodyPr>
            <a:lstStyle>
              <a:defPPr>
                <a:defRPr lang="en-US"/>
              </a:defPPr>
              <a:lvl1pPr indent="0">
                <a:lnSpc>
                  <a:spcPct val="100000"/>
                </a:lnSpc>
                <a:spcBef>
                  <a:spcPts val="0"/>
                </a:spcBef>
                <a:buSzPct val="80000"/>
                <a:buFont typeface="Wingdings" panose="05000000000000000000" pitchFamily="2" charset="2"/>
                <a:buNone/>
                <a:defRPr sz="24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42913" indent="-228600">
                <a:lnSpc>
                  <a:spcPct val="100000"/>
                </a:lnSpc>
                <a:spcBef>
                  <a:spcPts val="600"/>
                </a:spcBef>
                <a:buSzPct val="80000"/>
                <a:buFont typeface="Wingdings" panose="05000000000000000000" pitchFamily="2" charset="2"/>
                <a:buChar char="n"/>
                <a:defRPr sz="2800">
                  <a:latin typeface="Tahoma" panose="020B0604030504040204" pitchFamily="34" charset="0"/>
                  <a:ea typeface="Tahoma" panose="020B0604030504040204" pitchFamily="34" charset="0"/>
                  <a:cs typeface="Tahoma" panose="020B0604030504040204" pitchFamily="34" charset="0"/>
                </a:defRPr>
              </a:lvl2pPr>
              <a:lvl3pPr marL="628650" indent="-228600">
                <a:lnSpc>
                  <a:spcPct val="100000"/>
                </a:lnSpc>
                <a:spcBef>
                  <a:spcPts val="600"/>
                </a:spcBef>
                <a:buFont typeface="Arial" panose="020B0604020202020204" pitchFamily="34" charset="0"/>
                <a:buChar char="•"/>
                <a:defRPr sz="2400">
                  <a:latin typeface="Tahoma" panose="020B0604030504040204" pitchFamily="34" charset="0"/>
                  <a:ea typeface="Tahoma" panose="020B0604030504040204" pitchFamily="34" charset="0"/>
                  <a:cs typeface="Tahoma" panose="020B0604030504040204" pitchFamily="34" charset="0"/>
                </a:defRPr>
              </a:lvl3pPr>
              <a:lvl4pPr marL="803275" indent="-228600">
                <a:lnSpc>
                  <a:spcPct val="100000"/>
                </a:lnSpc>
                <a:spcBef>
                  <a:spcPts val="600"/>
                </a:spcBef>
                <a:buFont typeface="Arial" panose="020B0604020202020204" pitchFamily="34" charset="0"/>
                <a:buChar char="•"/>
                <a:defRPr sz="2400">
                  <a:latin typeface="Tahoma" panose="020B0604030504040204" pitchFamily="34" charset="0"/>
                  <a:ea typeface="Tahoma" panose="020B0604030504040204" pitchFamily="34" charset="0"/>
                  <a:cs typeface="Tahoma" panose="020B0604030504040204" pitchFamily="34" charset="0"/>
                </a:defRPr>
              </a:lvl4pPr>
              <a:lvl5pPr marL="989013" indent="-228600">
                <a:lnSpc>
                  <a:spcPct val="100000"/>
                </a:lnSpc>
                <a:spcBef>
                  <a:spcPts val="600"/>
                </a:spcBef>
                <a:buFont typeface="Arial" panose="020B0604020202020204" pitchFamily="34" charset="0"/>
                <a:buChar char="•"/>
                <a:defRPr sz="2400">
                  <a:latin typeface="Tahoma" panose="020B0604030504040204" pitchFamily="34" charset="0"/>
                  <a:ea typeface="Tahoma" panose="020B0604030504040204" pitchFamily="34" charset="0"/>
                  <a:cs typeface="Tahoma" panose="020B0604030504040204" pitchFamily="34" charset="0"/>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ja-JP" altLang="en-US" dirty="0"/>
                <a:t>手探り</a:t>
              </a:r>
              <a:endParaRPr lang="en-US" altLang="ja-JP" dirty="0">
                <a:solidFill>
                  <a:schemeClr val="tx1"/>
                </a:solidFill>
              </a:endParaRPr>
            </a:p>
            <a:p>
              <a:r>
                <a:rPr lang="ja-JP" altLang="en-US" dirty="0">
                  <a:solidFill>
                    <a:schemeClr val="tx1"/>
                  </a:solidFill>
                </a:rPr>
                <a:t>〇 実装が容易</a:t>
              </a:r>
              <a:endParaRPr lang="en-US" altLang="ja-JP" dirty="0">
                <a:solidFill>
                  <a:schemeClr val="tx1"/>
                </a:solidFill>
              </a:endParaRPr>
            </a:p>
            <a:p>
              <a:r>
                <a:rPr lang="en-US" altLang="ja-JP" dirty="0">
                  <a:solidFill>
                    <a:schemeClr val="tx1"/>
                  </a:solidFill>
                </a:rPr>
                <a:t>×</a:t>
              </a:r>
              <a:r>
                <a:rPr lang="ja-JP" altLang="en-US" dirty="0">
                  <a:solidFill>
                    <a:schemeClr val="tx1"/>
                  </a:solidFill>
                </a:rPr>
                <a:t> 経験と長い試行錯誤が必要</a:t>
              </a:r>
              <a:endParaRPr lang="en-US" altLang="ja-JP" dirty="0">
                <a:solidFill>
                  <a:schemeClr val="tx1"/>
                </a:solidFill>
              </a:endParaRPr>
            </a:p>
            <a:p>
              <a:r>
                <a:rPr lang="en-US" altLang="ja-JP" dirty="0">
                  <a:solidFill>
                    <a:schemeClr val="tx1"/>
                  </a:solidFill>
                </a:rPr>
                <a:t>× </a:t>
              </a:r>
              <a:r>
                <a:rPr lang="ja-JP" altLang="en-US" dirty="0">
                  <a:solidFill>
                    <a:schemeClr val="tx1"/>
                  </a:solidFill>
                </a:rPr>
                <a:t>労力がかかる。良い結果は得にくい</a:t>
              </a:r>
            </a:p>
          </p:txBody>
        </p:sp>
      </p:grpSp>
      <p:cxnSp>
        <p:nvCxnSpPr>
          <p:cNvPr id="34" name="直線矢印コネクタ 33">
            <a:extLst>
              <a:ext uri="{FF2B5EF4-FFF2-40B4-BE49-F238E27FC236}">
                <a16:creationId xmlns:a16="http://schemas.microsoft.com/office/drawing/2014/main" id="{72F013DC-FAAE-7023-8F00-10EA49E1B3A9}"/>
              </a:ext>
            </a:extLst>
          </p:cNvPr>
          <p:cNvCxnSpPr>
            <a:cxnSpLocks/>
            <a:stCxn id="50" idx="3"/>
            <a:endCxn id="44" idx="1"/>
          </p:cNvCxnSpPr>
          <p:nvPr/>
        </p:nvCxnSpPr>
        <p:spPr>
          <a:xfrm flipV="1">
            <a:off x="6301872" y="3549371"/>
            <a:ext cx="275982" cy="1418351"/>
          </a:xfrm>
          <a:prstGeom prst="bentConnector3">
            <a:avLst>
              <a:gd name="adj1" fmla="val 50000"/>
            </a:avLst>
          </a:prstGeom>
          <a:ln w="22225">
            <a:solidFill>
              <a:srgbClr val="32000A"/>
            </a:solidFill>
            <a:tailEnd type="arrow"/>
          </a:ln>
        </p:spPr>
        <p:style>
          <a:lnRef idx="1">
            <a:schemeClr val="dk1"/>
          </a:lnRef>
          <a:fillRef idx="0">
            <a:schemeClr val="dk1"/>
          </a:fillRef>
          <a:effectRef idx="0">
            <a:schemeClr val="dk1"/>
          </a:effectRef>
          <a:fontRef idx="minor">
            <a:schemeClr val="tx1"/>
          </a:fontRef>
        </p:style>
      </p:cxnSp>
      <p:cxnSp>
        <p:nvCxnSpPr>
          <p:cNvPr id="35" name="直線矢印コネクタ 34">
            <a:extLst>
              <a:ext uri="{FF2B5EF4-FFF2-40B4-BE49-F238E27FC236}">
                <a16:creationId xmlns:a16="http://schemas.microsoft.com/office/drawing/2014/main" id="{21064350-FEFF-B56C-8CEA-23CED7DAE8D0}"/>
              </a:ext>
            </a:extLst>
          </p:cNvPr>
          <p:cNvCxnSpPr>
            <a:cxnSpLocks/>
            <a:stCxn id="49" idx="3"/>
            <a:endCxn id="42" idx="1"/>
          </p:cNvCxnSpPr>
          <p:nvPr/>
        </p:nvCxnSpPr>
        <p:spPr>
          <a:xfrm flipV="1">
            <a:off x="6301872" y="1504423"/>
            <a:ext cx="272534" cy="1948249"/>
          </a:xfrm>
          <a:prstGeom prst="bentConnector3">
            <a:avLst>
              <a:gd name="adj1" fmla="val 50000"/>
            </a:avLst>
          </a:prstGeom>
          <a:ln w="22225">
            <a:solidFill>
              <a:schemeClr val="accent2">
                <a:lumMod val="75000"/>
              </a:schemeClr>
            </a:solidFill>
            <a:tailEnd type="arrow"/>
          </a:ln>
        </p:spPr>
        <p:style>
          <a:lnRef idx="1">
            <a:schemeClr val="dk1"/>
          </a:lnRef>
          <a:fillRef idx="0">
            <a:schemeClr val="dk1"/>
          </a:fillRef>
          <a:effectRef idx="0">
            <a:schemeClr val="dk1"/>
          </a:effectRef>
          <a:fontRef idx="minor">
            <a:schemeClr val="tx1"/>
          </a:fontRef>
        </p:style>
      </p:cxnSp>
      <p:sp>
        <p:nvSpPr>
          <p:cNvPr id="49" name="四角形: 角を丸くする 48">
            <a:extLst>
              <a:ext uri="{FF2B5EF4-FFF2-40B4-BE49-F238E27FC236}">
                <a16:creationId xmlns:a16="http://schemas.microsoft.com/office/drawing/2014/main" id="{A4D118A2-5878-FBA9-91CF-F717CFB7C460}"/>
              </a:ext>
            </a:extLst>
          </p:cNvPr>
          <p:cNvSpPr/>
          <p:nvPr/>
        </p:nvSpPr>
        <p:spPr>
          <a:xfrm>
            <a:off x="53472" y="2239744"/>
            <a:ext cx="6248400" cy="2425856"/>
          </a:xfrm>
          <a:prstGeom prst="roundRect">
            <a:avLst>
              <a:gd name="adj" fmla="val 3601"/>
            </a:avLst>
          </a:prstGeom>
          <a:noFill/>
          <a:ln w="28575">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四角形: 角を丸くする 49">
            <a:extLst>
              <a:ext uri="{FF2B5EF4-FFF2-40B4-BE49-F238E27FC236}">
                <a16:creationId xmlns:a16="http://schemas.microsoft.com/office/drawing/2014/main" id="{6512214F-6C2F-CF5E-68AF-109F9CEE29F6}"/>
              </a:ext>
            </a:extLst>
          </p:cNvPr>
          <p:cNvSpPr/>
          <p:nvPr/>
        </p:nvSpPr>
        <p:spPr>
          <a:xfrm>
            <a:off x="53472" y="4665562"/>
            <a:ext cx="6248400" cy="604320"/>
          </a:xfrm>
          <a:prstGeom prst="roundRect">
            <a:avLst>
              <a:gd name="adj" fmla="val 16210"/>
            </a:avLst>
          </a:prstGeom>
          <a:noFill/>
          <a:ln w="28575">
            <a:solidFill>
              <a:srgbClr val="32000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四角形: 角を丸くする 58">
            <a:extLst>
              <a:ext uri="{FF2B5EF4-FFF2-40B4-BE49-F238E27FC236}">
                <a16:creationId xmlns:a16="http://schemas.microsoft.com/office/drawing/2014/main" id="{FD71D82B-391F-8B88-B5F4-793D47F2405E}"/>
              </a:ext>
            </a:extLst>
          </p:cNvPr>
          <p:cNvSpPr/>
          <p:nvPr/>
        </p:nvSpPr>
        <p:spPr>
          <a:xfrm>
            <a:off x="53472" y="5284224"/>
            <a:ext cx="6248400" cy="1221965"/>
          </a:xfrm>
          <a:prstGeom prst="roundRect">
            <a:avLst>
              <a:gd name="adj" fmla="val 9974"/>
            </a:avLst>
          </a:prstGeom>
          <a:noFill/>
          <a:ln w="28575">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60" name="グループ化 59">
            <a:extLst>
              <a:ext uri="{FF2B5EF4-FFF2-40B4-BE49-F238E27FC236}">
                <a16:creationId xmlns:a16="http://schemas.microsoft.com/office/drawing/2014/main" id="{EA69B7FF-96CE-FA69-078F-1EF8684F3E9D}"/>
              </a:ext>
            </a:extLst>
          </p:cNvPr>
          <p:cNvGrpSpPr/>
          <p:nvPr/>
        </p:nvGrpSpPr>
        <p:grpSpPr>
          <a:xfrm>
            <a:off x="6577854" y="4988591"/>
            <a:ext cx="5551200" cy="1553773"/>
            <a:chOff x="6625982" y="4808110"/>
            <a:chExt cx="5551200" cy="1553773"/>
          </a:xfrm>
        </p:grpSpPr>
        <p:sp>
          <p:nvSpPr>
            <p:cNvPr id="61" name="正方形/長方形 60">
              <a:extLst>
                <a:ext uri="{FF2B5EF4-FFF2-40B4-BE49-F238E27FC236}">
                  <a16:creationId xmlns:a16="http://schemas.microsoft.com/office/drawing/2014/main" id="{DB9698BB-8842-0805-AD9A-27490D0431BC}"/>
                </a:ext>
              </a:extLst>
            </p:cNvPr>
            <p:cNvSpPr/>
            <p:nvPr/>
          </p:nvSpPr>
          <p:spPr>
            <a:xfrm>
              <a:off x="6625982" y="4812313"/>
              <a:ext cx="5551086" cy="432000"/>
            </a:xfrm>
            <a:prstGeom prst="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2" name="コンテンツ プレースホルダー 18">
              <a:extLst>
                <a:ext uri="{FF2B5EF4-FFF2-40B4-BE49-F238E27FC236}">
                  <a16:creationId xmlns:a16="http://schemas.microsoft.com/office/drawing/2014/main" id="{A52C6013-9D94-66B6-6DF8-D669508C34BB}"/>
                </a:ext>
              </a:extLst>
            </p:cNvPr>
            <p:cNvSpPr txBox="1">
              <a:spLocks/>
            </p:cNvSpPr>
            <p:nvPr/>
          </p:nvSpPr>
          <p:spPr>
            <a:xfrm>
              <a:off x="6625982" y="4808110"/>
              <a:ext cx="5551200" cy="1553773"/>
            </a:xfrm>
            <a:prstGeom prst="rect">
              <a:avLst/>
            </a:prstGeom>
            <a:ln>
              <a:solidFill>
                <a:srgbClr val="220000"/>
              </a:solidFill>
            </a:ln>
          </p:spPr>
          <p:txBody>
            <a:bodyPr vert="horz" lIns="91440" tIns="45720" rIns="0" bIns="45720" rtlCol="0">
              <a:noAutofit/>
            </a:bodyPr>
            <a:lstStyle>
              <a:defPPr>
                <a:defRPr lang="en-US"/>
              </a:defPPr>
              <a:lvl1pPr indent="0">
                <a:lnSpc>
                  <a:spcPct val="100000"/>
                </a:lnSpc>
                <a:spcBef>
                  <a:spcPts val="0"/>
                </a:spcBef>
                <a:buSzPct val="80000"/>
                <a:buFont typeface="Wingdings" panose="05000000000000000000" pitchFamily="2" charset="2"/>
                <a:buNone/>
                <a:defRPr sz="24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442913" indent="-228600">
                <a:lnSpc>
                  <a:spcPct val="100000"/>
                </a:lnSpc>
                <a:spcBef>
                  <a:spcPts val="600"/>
                </a:spcBef>
                <a:buSzPct val="80000"/>
                <a:buFont typeface="Wingdings" panose="05000000000000000000" pitchFamily="2" charset="2"/>
                <a:buChar char="n"/>
                <a:defRPr sz="2800">
                  <a:latin typeface="Tahoma" panose="020B0604030504040204" pitchFamily="34" charset="0"/>
                  <a:ea typeface="Tahoma" panose="020B0604030504040204" pitchFamily="34" charset="0"/>
                  <a:cs typeface="Tahoma" panose="020B0604030504040204" pitchFamily="34" charset="0"/>
                </a:defRPr>
              </a:lvl2pPr>
              <a:lvl3pPr marL="628650" indent="-228600">
                <a:lnSpc>
                  <a:spcPct val="100000"/>
                </a:lnSpc>
                <a:spcBef>
                  <a:spcPts val="600"/>
                </a:spcBef>
                <a:buFont typeface="Arial" panose="020B0604020202020204" pitchFamily="34" charset="0"/>
                <a:buChar char="•"/>
                <a:defRPr sz="2400">
                  <a:latin typeface="Tahoma" panose="020B0604030504040204" pitchFamily="34" charset="0"/>
                  <a:ea typeface="Tahoma" panose="020B0604030504040204" pitchFamily="34" charset="0"/>
                  <a:cs typeface="Tahoma" panose="020B0604030504040204" pitchFamily="34" charset="0"/>
                </a:defRPr>
              </a:lvl3pPr>
              <a:lvl4pPr marL="803275" indent="-228600">
                <a:lnSpc>
                  <a:spcPct val="100000"/>
                </a:lnSpc>
                <a:spcBef>
                  <a:spcPts val="600"/>
                </a:spcBef>
                <a:buFont typeface="Arial" panose="020B0604020202020204" pitchFamily="34" charset="0"/>
                <a:buChar char="•"/>
                <a:defRPr sz="2400">
                  <a:latin typeface="Tahoma" panose="020B0604030504040204" pitchFamily="34" charset="0"/>
                  <a:ea typeface="Tahoma" panose="020B0604030504040204" pitchFamily="34" charset="0"/>
                  <a:cs typeface="Tahoma" panose="020B0604030504040204" pitchFamily="34" charset="0"/>
                </a:defRPr>
              </a:lvl4pPr>
              <a:lvl5pPr marL="989013" indent="-228600">
                <a:lnSpc>
                  <a:spcPct val="100000"/>
                </a:lnSpc>
                <a:spcBef>
                  <a:spcPts val="600"/>
                </a:spcBef>
                <a:buFont typeface="Arial" panose="020B0604020202020204" pitchFamily="34" charset="0"/>
                <a:buChar char="•"/>
                <a:defRPr sz="2400">
                  <a:latin typeface="Tahoma" panose="020B0604030504040204" pitchFamily="34" charset="0"/>
                  <a:ea typeface="Tahoma" panose="020B0604030504040204" pitchFamily="34" charset="0"/>
                  <a:cs typeface="Tahoma" panose="020B0604030504040204" pitchFamily="34" charset="0"/>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ja-JP" altLang="en-US" dirty="0"/>
                <a:t>探索</a:t>
              </a:r>
              <a:endParaRPr lang="en-US" altLang="ja-JP" dirty="0"/>
            </a:p>
            <a:p>
              <a:r>
                <a:rPr lang="ja-JP" altLang="en-US" dirty="0">
                  <a:solidFill>
                    <a:schemeClr val="tx1"/>
                  </a:solidFill>
                </a:rPr>
                <a:t>〇 時間があれば確実に良い値を探せる</a:t>
              </a:r>
              <a:endParaRPr lang="en-US" altLang="ja-JP" dirty="0">
                <a:solidFill>
                  <a:schemeClr val="tx1"/>
                </a:solidFill>
              </a:endParaRPr>
            </a:p>
            <a:p>
              <a:r>
                <a:rPr lang="en-US" altLang="ja-JP" dirty="0">
                  <a:solidFill>
                    <a:schemeClr val="tx1"/>
                  </a:solidFill>
                </a:rPr>
                <a:t>× </a:t>
              </a:r>
              <a:r>
                <a:rPr lang="ja-JP" altLang="en-US" dirty="0">
                  <a:solidFill>
                    <a:schemeClr val="tx1"/>
                  </a:solidFill>
                </a:rPr>
                <a:t>探索フェーズに学習率</a:t>
              </a:r>
              <a:r>
                <a:rPr lang="en-US" altLang="ja-JP" dirty="0">
                  <a:solidFill>
                    <a:schemeClr val="tx1"/>
                  </a:solidFill>
                </a:rPr>
                <a:t>70</a:t>
              </a:r>
              <a:r>
                <a:rPr lang="ja-JP" altLang="en-US" dirty="0">
                  <a:solidFill>
                    <a:schemeClr val="tx1"/>
                  </a:solidFill>
                </a:rPr>
                <a:t>種</a:t>
              </a:r>
              <a:r>
                <a:rPr lang="en-US" altLang="ja-JP" dirty="0">
                  <a:solidFill>
                    <a:schemeClr val="tx1"/>
                  </a:solidFill>
                </a:rPr>
                <a:t>×50</a:t>
              </a:r>
              <a:r>
                <a:rPr lang="ja-JP" altLang="en-US" dirty="0">
                  <a:solidFill>
                    <a:schemeClr val="tx1"/>
                  </a:solidFill>
                </a:rPr>
                <a:t>エポック</a:t>
              </a:r>
              <a:endParaRPr lang="en-US" altLang="ja-JP" dirty="0">
                <a:solidFill>
                  <a:schemeClr val="tx1"/>
                </a:solidFill>
              </a:endParaRPr>
            </a:p>
            <a:p>
              <a:r>
                <a:rPr lang="en-US" altLang="ja-JP" dirty="0">
                  <a:solidFill>
                    <a:schemeClr val="tx1"/>
                  </a:solidFill>
                </a:rPr>
                <a:t>×</a:t>
              </a:r>
              <a:r>
                <a:rPr lang="ja-JP" altLang="en-US" dirty="0">
                  <a:solidFill>
                    <a:schemeClr val="tx1"/>
                  </a:solidFill>
                </a:rPr>
                <a:t> 実装は、この中では複雑</a:t>
              </a:r>
              <a:endParaRPr lang="en-US" altLang="ja-JP" dirty="0">
                <a:solidFill>
                  <a:schemeClr val="tx1"/>
                </a:solidFill>
              </a:endParaRPr>
            </a:p>
          </p:txBody>
        </p:sp>
      </p:grpSp>
      <p:cxnSp>
        <p:nvCxnSpPr>
          <p:cNvPr id="1025" name="直線矢印コネクタ 33">
            <a:extLst>
              <a:ext uri="{FF2B5EF4-FFF2-40B4-BE49-F238E27FC236}">
                <a16:creationId xmlns:a16="http://schemas.microsoft.com/office/drawing/2014/main" id="{C69341AE-8B3A-034B-9104-5745CC419B7C}"/>
              </a:ext>
            </a:extLst>
          </p:cNvPr>
          <p:cNvCxnSpPr>
            <a:cxnSpLocks/>
            <a:stCxn id="59" idx="3"/>
            <a:endCxn id="61" idx="1"/>
          </p:cNvCxnSpPr>
          <p:nvPr/>
        </p:nvCxnSpPr>
        <p:spPr>
          <a:xfrm flipV="1">
            <a:off x="6301872" y="5208794"/>
            <a:ext cx="275982" cy="686413"/>
          </a:xfrm>
          <a:prstGeom prst="bentConnector3">
            <a:avLst>
              <a:gd name="adj1" fmla="val 50000"/>
            </a:avLst>
          </a:prstGeom>
          <a:ln w="22225">
            <a:solidFill>
              <a:srgbClr val="002060"/>
            </a:solidFill>
            <a:tailEnd type="arrow"/>
          </a:ln>
        </p:spPr>
        <p:style>
          <a:lnRef idx="1">
            <a:schemeClr val="dk1"/>
          </a:lnRef>
          <a:fillRef idx="0">
            <a:schemeClr val="dk1"/>
          </a:fillRef>
          <a:effectRef idx="0">
            <a:schemeClr val="dk1"/>
          </a:effectRef>
          <a:fontRef idx="minor">
            <a:schemeClr val="tx1"/>
          </a:fontRef>
        </p:style>
      </p:cxnSp>
      <p:grpSp>
        <p:nvGrpSpPr>
          <p:cNvPr id="19" name="グループ化 18">
            <a:extLst>
              <a:ext uri="{FF2B5EF4-FFF2-40B4-BE49-F238E27FC236}">
                <a16:creationId xmlns:a16="http://schemas.microsoft.com/office/drawing/2014/main" id="{3CB07358-3381-F96C-D89A-627DACF25C83}"/>
              </a:ext>
            </a:extLst>
          </p:cNvPr>
          <p:cNvGrpSpPr/>
          <p:nvPr/>
        </p:nvGrpSpPr>
        <p:grpSpPr>
          <a:xfrm>
            <a:off x="164875" y="1269539"/>
            <a:ext cx="6108180" cy="401841"/>
            <a:chOff x="164875" y="1269539"/>
            <a:chExt cx="6108180" cy="401841"/>
          </a:xfrm>
        </p:grpSpPr>
        <p:sp>
          <p:nvSpPr>
            <p:cNvPr id="23" name="コンテンツ プレースホルダー 18">
              <a:extLst>
                <a:ext uri="{FF2B5EF4-FFF2-40B4-BE49-F238E27FC236}">
                  <a16:creationId xmlns:a16="http://schemas.microsoft.com/office/drawing/2014/main" id="{CB506AE5-B59D-3EA1-0786-E4DE364CD319}"/>
                </a:ext>
              </a:extLst>
            </p:cNvPr>
            <p:cNvSpPr txBox="1">
              <a:spLocks/>
            </p:cNvSpPr>
            <p:nvPr/>
          </p:nvSpPr>
          <p:spPr>
            <a:xfrm>
              <a:off x="164875" y="1269539"/>
              <a:ext cx="6108180" cy="401841"/>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200"/>
                </a:spcBef>
                <a:buSzPct val="80000"/>
                <a:buFont typeface="Wingdings" panose="05000000000000000000" pitchFamily="2" charset="2"/>
                <a:buChar char="l"/>
                <a:defRPr sz="2800" b="1"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42913" indent="-228600" algn="l" defTabSz="914400" rtl="0" eaLnBrk="1" latinLnBrk="0" hangingPunct="1">
                <a:lnSpc>
                  <a:spcPct val="100000"/>
                </a:lnSpc>
                <a:spcBef>
                  <a:spcPts val="600"/>
                </a:spcBef>
                <a:buSzPct val="80000"/>
                <a:buFont typeface="Wingdings" panose="05000000000000000000" pitchFamily="2" charset="2"/>
                <a:buChar char="n"/>
                <a:defRPr sz="280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628650" indent="-2286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803275" indent="-2286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989013" indent="-228600" algn="l" defTabSz="914400" rtl="0" eaLnBrk="1" latinLnBrk="0" hangingPunct="1">
                <a:lnSpc>
                  <a:spcPct val="100000"/>
                </a:lnSpc>
                <a:spcBef>
                  <a:spcPts val="600"/>
                </a:spcBef>
                <a:buFont typeface="Arial" panose="020B0604020202020204" pitchFamily="34" charset="0"/>
                <a:buChar char="•"/>
                <a:defRPr sz="240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Font typeface="Wingdings" panose="05000000000000000000" pitchFamily="2" charset="2"/>
                <a:buNone/>
              </a:pPr>
              <a:r>
                <a:rPr lang="ja-JP" altLang="en-US" sz="1700" dirty="0"/>
                <a:t>数値は</a:t>
              </a:r>
              <a:r>
                <a:rPr lang="en-US" altLang="ja-JP" sz="1700" dirty="0"/>
                <a:t>NLL</a:t>
              </a:r>
              <a:r>
                <a:rPr lang="ja-JP" altLang="en-US" sz="1700" dirty="0"/>
                <a:t>値　　　目標未達　　　優秀な検証結果　      ベスト３</a:t>
              </a:r>
            </a:p>
          </p:txBody>
        </p:sp>
        <p:pic>
          <p:nvPicPr>
            <p:cNvPr id="1026" name="Picture 2">
              <a:extLst>
                <a:ext uri="{FF2B5EF4-FFF2-40B4-BE49-F238E27FC236}">
                  <a16:creationId xmlns:a16="http://schemas.microsoft.com/office/drawing/2014/main" id="{7F02F9A7-478B-BFBE-55F9-A68FD0CD9833}"/>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676176" y="1336900"/>
              <a:ext cx="263334" cy="2633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図 16">
              <a:extLst>
                <a:ext uri="{FF2B5EF4-FFF2-40B4-BE49-F238E27FC236}">
                  <a16:creationId xmlns:a16="http://schemas.microsoft.com/office/drawing/2014/main" id="{6832B633-F586-CEF4-F47D-5B3FC7A841F2}"/>
                </a:ext>
              </a:extLst>
            </p:cNvPr>
            <p:cNvPicPr>
              <a:picLocks noChangeAspect="1"/>
            </p:cNvPicPr>
            <p:nvPr/>
          </p:nvPicPr>
          <p:blipFill>
            <a:blip r:embed="rId13"/>
            <a:stretch>
              <a:fillRect/>
            </a:stretch>
          </p:blipFill>
          <p:spPr>
            <a:xfrm>
              <a:off x="2927035" y="1310944"/>
              <a:ext cx="307223" cy="263334"/>
            </a:xfrm>
            <a:prstGeom prst="rect">
              <a:avLst/>
            </a:prstGeom>
          </p:spPr>
        </p:pic>
        <p:pic>
          <p:nvPicPr>
            <p:cNvPr id="16" name="図 15">
              <a:extLst>
                <a:ext uri="{FF2B5EF4-FFF2-40B4-BE49-F238E27FC236}">
                  <a16:creationId xmlns:a16="http://schemas.microsoft.com/office/drawing/2014/main" id="{4164F278-8319-FBB2-113D-F7A3D7DC77D5}"/>
                </a:ext>
              </a:extLst>
            </p:cNvPr>
            <p:cNvPicPr>
              <a:picLocks noChangeAspect="1"/>
            </p:cNvPicPr>
            <p:nvPr/>
          </p:nvPicPr>
          <p:blipFill>
            <a:blip r:embed="rId8"/>
            <a:stretch>
              <a:fillRect/>
            </a:stretch>
          </p:blipFill>
          <p:spPr>
            <a:xfrm>
              <a:off x="4926941" y="1288523"/>
              <a:ext cx="323714" cy="323714"/>
            </a:xfrm>
            <a:prstGeom prst="rect">
              <a:avLst/>
            </a:prstGeom>
          </p:spPr>
        </p:pic>
      </p:grpSp>
      <p:pic>
        <p:nvPicPr>
          <p:cNvPr id="8" name="ビデオ 7">
            <a:hlinkClick r:id="" action="ppaction://media"/>
            <a:extLst>
              <a:ext uri="{FF2B5EF4-FFF2-40B4-BE49-F238E27FC236}">
                <a16:creationId xmlns:a16="http://schemas.microsoft.com/office/drawing/2014/main" id="{E0F06412-6A5A-EA35-7808-518693B1D9B3}"/>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14"/>
          <a:srcRect l="21875" r="21875"/>
          <a:stretch>
            <a:fillRect/>
          </a:stretch>
        </p:blipFill>
        <p:spPr>
          <a:xfrm>
            <a:off x="11103138" y="30797"/>
            <a:ext cx="1040263" cy="1040263"/>
          </a:xfrm>
          <a:prstGeom prst="ellipse">
            <a:avLst/>
          </a:prstGeom>
          <a:ln w="19050" cap="rnd">
            <a:solidFill>
              <a:srgbClr val="404040"/>
            </a:solidFill>
          </a:ln>
          <a:effectLst/>
        </p:spPr>
      </p:pic>
    </p:spTree>
    <p:custDataLst>
      <p:tags r:id="rId1"/>
    </p:custDataLst>
    <p:extLst>
      <p:ext uri="{BB962C8B-B14F-4D97-AF65-F5344CB8AC3E}">
        <p14:creationId xmlns:p14="http://schemas.microsoft.com/office/powerpoint/2010/main" val="381526005"/>
      </p:ext>
    </p:extLst>
  </p:cSld>
  <p:clrMapOvr>
    <a:masterClrMapping/>
  </p:clrMapOvr>
  <mc:AlternateContent xmlns:mc="http://schemas.openxmlformats.org/markup-compatibility/2006">
    <mc:Choice xmlns:p14="http://schemas.microsoft.com/office/powerpoint/2010/main" Requires="p14">
      <p:transition spd="slow" p14:dur="2000" advTm="56076"/>
    </mc:Choice>
    <mc:Fallback>
      <p:transition spd="slow" advTm="560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up)">
                                      <p:cBhvr>
                                        <p:cTn id="11" dur="3000"/>
                                        <p:tgtEl>
                                          <p:spTgt spid="25"/>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49"/>
                                        </p:tgtEl>
                                        <p:attrNameLst>
                                          <p:attrName>style.visibility</p:attrName>
                                        </p:attrNameLst>
                                      </p:cBhvr>
                                      <p:to>
                                        <p:strVal val="visible"/>
                                      </p:to>
                                    </p:set>
                                    <p:animEffect transition="in" filter="wipe(left)">
                                      <p:cBhvr>
                                        <p:cTn id="16" dur="500"/>
                                        <p:tgtEl>
                                          <p:spTgt spid="49"/>
                                        </p:tgtEl>
                                      </p:cBhvr>
                                    </p:animEffect>
                                  </p:childTnLst>
                                </p:cTn>
                              </p:par>
                            </p:childTnLst>
                          </p:cTn>
                        </p:par>
                        <p:par>
                          <p:cTn id="17" fill="hold">
                            <p:stCondLst>
                              <p:cond delay="500"/>
                            </p:stCondLst>
                            <p:childTnLst>
                              <p:par>
                                <p:cTn id="18" presetID="22" presetClass="entr" presetSubtype="4" fill="hold" nodeType="afterEffect">
                                  <p:stCondLst>
                                    <p:cond delay="0"/>
                                  </p:stCondLst>
                                  <p:childTnLst>
                                    <p:set>
                                      <p:cBhvr>
                                        <p:cTn id="19" dur="1" fill="hold">
                                          <p:stCondLst>
                                            <p:cond delay="0"/>
                                          </p:stCondLst>
                                        </p:cTn>
                                        <p:tgtEl>
                                          <p:spTgt spid="35"/>
                                        </p:tgtEl>
                                        <p:attrNameLst>
                                          <p:attrName>style.visibility</p:attrName>
                                        </p:attrNameLst>
                                      </p:cBhvr>
                                      <p:to>
                                        <p:strVal val="visible"/>
                                      </p:to>
                                    </p:set>
                                    <p:animEffect transition="in" filter="wipe(down)">
                                      <p:cBhvr>
                                        <p:cTn id="20" dur="500"/>
                                        <p:tgtEl>
                                          <p:spTgt spid="35"/>
                                        </p:tgtEl>
                                      </p:cBhvr>
                                    </p:animEffect>
                                  </p:childTnLst>
                                </p:cTn>
                              </p:par>
                            </p:childTnLst>
                          </p:cTn>
                        </p:par>
                        <p:par>
                          <p:cTn id="21" fill="hold">
                            <p:stCondLst>
                              <p:cond delay="1000"/>
                            </p:stCondLst>
                            <p:childTnLst>
                              <p:par>
                                <p:cTn id="22" presetID="22" presetClass="entr" presetSubtype="8" fill="hold" nodeType="afterEffect">
                                  <p:stCondLst>
                                    <p:cond delay="0"/>
                                  </p:stCondLst>
                                  <p:childTnLst>
                                    <p:set>
                                      <p:cBhvr>
                                        <p:cTn id="23" dur="1" fill="hold">
                                          <p:stCondLst>
                                            <p:cond delay="0"/>
                                          </p:stCondLst>
                                        </p:cTn>
                                        <p:tgtEl>
                                          <p:spTgt spid="46"/>
                                        </p:tgtEl>
                                        <p:attrNameLst>
                                          <p:attrName>style.visibility</p:attrName>
                                        </p:attrNameLst>
                                      </p:cBhvr>
                                      <p:to>
                                        <p:strVal val="visible"/>
                                      </p:to>
                                    </p:set>
                                    <p:animEffect transition="in" filter="wipe(left)">
                                      <p:cBhvr>
                                        <p:cTn id="24" dur="500"/>
                                        <p:tgtEl>
                                          <p:spTgt spid="46"/>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50"/>
                                        </p:tgtEl>
                                        <p:attrNameLst>
                                          <p:attrName>style.visibility</p:attrName>
                                        </p:attrNameLst>
                                      </p:cBhvr>
                                      <p:to>
                                        <p:strVal val="visible"/>
                                      </p:to>
                                    </p:set>
                                    <p:animEffect transition="in" filter="wipe(left)">
                                      <p:cBhvr>
                                        <p:cTn id="29" dur="500"/>
                                        <p:tgtEl>
                                          <p:spTgt spid="50"/>
                                        </p:tgtEl>
                                      </p:cBhvr>
                                    </p:animEffect>
                                  </p:childTnLst>
                                </p:cTn>
                              </p:par>
                            </p:childTnLst>
                          </p:cTn>
                        </p:par>
                        <p:par>
                          <p:cTn id="30" fill="hold">
                            <p:stCondLst>
                              <p:cond delay="500"/>
                            </p:stCondLst>
                            <p:childTnLst>
                              <p:par>
                                <p:cTn id="31" presetID="22" presetClass="entr" presetSubtype="4" fill="hold" nodeType="after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wipe(down)">
                                      <p:cBhvr>
                                        <p:cTn id="33" dur="500"/>
                                        <p:tgtEl>
                                          <p:spTgt spid="34"/>
                                        </p:tgtEl>
                                      </p:cBhvr>
                                    </p:animEffect>
                                  </p:childTnLst>
                                </p:cTn>
                              </p:par>
                            </p:childTnLst>
                          </p:cTn>
                        </p:par>
                        <p:par>
                          <p:cTn id="34" fill="hold">
                            <p:stCondLst>
                              <p:cond delay="1000"/>
                            </p:stCondLst>
                            <p:childTnLst>
                              <p:par>
                                <p:cTn id="35" presetID="22" presetClass="entr" presetSubtype="8" fill="hold" nodeType="afterEffect">
                                  <p:stCondLst>
                                    <p:cond delay="0"/>
                                  </p:stCondLst>
                                  <p:childTnLst>
                                    <p:set>
                                      <p:cBhvr>
                                        <p:cTn id="36" dur="1" fill="hold">
                                          <p:stCondLst>
                                            <p:cond delay="0"/>
                                          </p:stCondLst>
                                        </p:cTn>
                                        <p:tgtEl>
                                          <p:spTgt spid="45"/>
                                        </p:tgtEl>
                                        <p:attrNameLst>
                                          <p:attrName>style.visibility</p:attrName>
                                        </p:attrNameLst>
                                      </p:cBhvr>
                                      <p:to>
                                        <p:strVal val="visible"/>
                                      </p:to>
                                    </p:set>
                                    <p:animEffect transition="in" filter="wipe(left)">
                                      <p:cBhvr>
                                        <p:cTn id="37" dur="500"/>
                                        <p:tgtEl>
                                          <p:spTgt spid="45"/>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59"/>
                                        </p:tgtEl>
                                        <p:attrNameLst>
                                          <p:attrName>style.visibility</p:attrName>
                                        </p:attrNameLst>
                                      </p:cBhvr>
                                      <p:to>
                                        <p:strVal val="visible"/>
                                      </p:to>
                                    </p:set>
                                    <p:animEffect transition="in" filter="wipe(left)">
                                      <p:cBhvr>
                                        <p:cTn id="42" dur="500"/>
                                        <p:tgtEl>
                                          <p:spTgt spid="59"/>
                                        </p:tgtEl>
                                      </p:cBhvr>
                                    </p:animEffect>
                                  </p:childTnLst>
                                </p:cTn>
                              </p:par>
                            </p:childTnLst>
                          </p:cTn>
                        </p:par>
                        <p:par>
                          <p:cTn id="43" fill="hold">
                            <p:stCondLst>
                              <p:cond delay="500"/>
                            </p:stCondLst>
                            <p:childTnLst>
                              <p:par>
                                <p:cTn id="44" presetID="22" presetClass="entr" presetSubtype="4" fill="hold" nodeType="afterEffect">
                                  <p:stCondLst>
                                    <p:cond delay="0"/>
                                  </p:stCondLst>
                                  <p:childTnLst>
                                    <p:set>
                                      <p:cBhvr>
                                        <p:cTn id="45" dur="1" fill="hold">
                                          <p:stCondLst>
                                            <p:cond delay="0"/>
                                          </p:stCondLst>
                                        </p:cTn>
                                        <p:tgtEl>
                                          <p:spTgt spid="1025"/>
                                        </p:tgtEl>
                                        <p:attrNameLst>
                                          <p:attrName>style.visibility</p:attrName>
                                        </p:attrNameLst>
                                      </p:cBhvr>
                                      <p:to>
                                        <p:strVal val="visible"/>
                                      </p:to>
                                    </p:set>
                                    <p:animEffect transition="in" filter="wipe(down)">
                                      <p:cBhvr>
                                        <p:cTn id="46" dur="500"/>
                                        <p:tgtEl>
                                          <p:spTgt spid="1025"/>
                                        </p:tgtEl>
                                      </p:cBhvr>
                                    </p:animEffect>
                                  </p:childTnLst>
                                </p:cTn>
                              </p:par>
                            </p:childTnLst>
                          </p:cTn>
                        </p:par>
                        <p:par>
                          <p:cTn id="47" fill="hold">
                            <p:stCondLst>
                              <p:cond delay="1000"/>
                            </p:stCondLst>
                            <p:childTnLst>
                              <p:par>
                                <p:cTn id="48" presetID="22" presetClass="entr" presetSubtype="8" fill="hold" nodeType="afterEffect">
                                  <p:stCondLst>
                                    <p:cond delay="0"/>
                                  </p:stCondLst>
                                  <p:childTnLst>
                                    <p:set>
                                      <p:cBhvr>
                                        <p:cTn id="49" dur="1" fill="hold">
                                          <p:stCondLst>
                                            <p:cond delay="0"/>
                                          </p:stCondLst>
                                        </p:cTn>
                                        <p:tgtEl>
                                          <p:spTgt spid="60"/>
                                        </p:tgtEl>
                                        <p:attrNameLst>
                                          <p:attrName>style.visibility</p:attrName>
                                        </p:attrNameLst>
                                      </p:cBhvr>
                                      <p:to>
                                        <p:strVal val="visible"/>
                                      </p:to>
                                    </p:set>
                                    <p:animEffect transition="in" filter="wipe(left)">
                                      <p:cBhvr>
                                        <p:cTn id="50"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51" fill="hold" display="0">
                  <p:stCondLst>
                    <p:cond delay="indefinite"/>
                  </p:stCondLst>
                </p:cTn>
                <p:tgtEl>
                  <p:spTgt spid="8"/>
                </p:tgtEl>
              </p:cMediaNode>
            </p:video>
            <p:seq concurrent="1" nextAc="seek">
              <p:cTn id="52" restart="whenNotActive" fill="hold" evtFilter="cancelBubble" nodeType="interactiveSeq">
                <p:stCondLst>
                  <p:cond evt="onClick" delay="0">
                    <p:tgtEl>
                      <p:spTgt spid="8"/>
                    </p:tgtEl>
                  </p:cond>
                </p:stCondLst>
                <p:endSync evt="end" delay="0">
                  <p:rtn val="all"/>
                </p:endSync>
                <p:childTnLst>
                  <p:par>
                    <p:cTn id="53" fill="hold">
                      <p:stCondLst>
                        <p:cond delay="0"/>
                      </p:stCondLst>
                      <p:childTnLst>
                        <p:par>
                          <p:cTn id="54" fill="hold">
                            <p:stCondLst>
                              <p:cond delay="0"/>
                            </p:stCondLst>
                            <p:childTnLst>
                              <p:par>
                                <p:cTn id="55" presetID="2" presetClass="mediacall" presetSubtype="0" fill="hold" nodeType="clickEffect">
                                  <p:stCondLst>
                                    <p:cond delay="0"/>
                                  </p:stCondLst>
                                  <p:childTnLst>
                                    <p:cmd type="call" cmd="togglePause">
                                      <p:cBhvr>
                                        <p:cTn id="56" dur="1" fill="hold"/>
                                        <p:tgtEl>
                                          <p:spTgt spid="8"/>
                                        </p:tgtEl>
                                      </p:cBhvr>
                                    </p:cmd>
                                  </p:childTnLst>
                                </p:cTn>
                              </p:par>
                            </p:childTnLst>
                          </p:cTn>
                        </p:par>
                      </p:childTnLst>
                    </p:cTn>
                  </p:par>
                </p:childTnLst>
              </p:cTn>
              <p:nextCondLst>
                <p:cond evt="onClick" delay="0">
                  <p:tgtEl>
                    <p:spTgt spid="8"/>
                  </p:tgtEl>
                </p:cond>
              </p:nextCondLst>
            </p:seq>
          </p:childTnLst>
        </p:cTn>
      </p:par>
    </p:tnLst>
    <p:bldLst>
      <p:bldP spid="49" grpId="0" animBg="1"/>
      <p:bldP spid="50" grpId="0" animBg="1"/>
      <p:bldP spid="5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コンテンツ プレースホルダー 171">
            <a:extLst>
              <a:ext uri="{FF2B5EF4-FFF2-40B4-BE49-F238E27FC236}">
                <a16:creationId xmlns:a16="http://schemas.microsoft.com/office/drawing/2014/main" id="{3F266124-DDCC-A73C-51E9-B87764692D39}"/>
              </a:ext>
            </a:extLst>
          </p:cNvPr>
          <p:cNvSpPr>
            <a:spLocks noGrp="1"/>
          </p:cNvSpPr>
          <p:nvPr>
            <p:ph idx="1"/>
          </p:nvPr>
        </p:nvSpPr>
        <p:spPr>
          <a:xfrm>
            <a:off x="419100" y="1316567"/>
            <a:ext cx="11250385" cy="5176307"/>
          </a:xfrm>
        </p:spPr>
        <p:txBody>
          <a:bodyPr>
            <a:normAutofit/>
          </a:bodyPr>
          <a:lstStyle/>
          <a:p>
            <a:r>
              <a:rPr lang="ja-JP" altLang="en-US" dirty="0"/>
              <a:t>最終課題を通して経験したこと</a:t>
            </a:r>
            <a:endParaRPr lang="en-US" altLang="ja-JP" dirty="0"/>
          </a:p>
          <a:p>
            <a:pPr lvl="1"/>
            <a:r>
              <a:rPr lang="ja-JP" altLang="en-US" b="1" dirty="0"/>
              <a:t>より深い視点で深層学習プログラムを考えることができるようなった</a:t>
            </a:r>
            <a:endParaRPr lang="en-US" altLang="ja-JP" b="1" dirty="0"/>
          </a:p>
          <a:p>
            <a:pPr lvl="2"/>
            <a:r>
              <a:rPr lang="ja-JP" altLang="en-US" dirty="0"/>
              <a:t>特に検証する回数やタイミング、ほかには学習率の厳選方法など</a:t>
            </a:r>
            <a:endParaRPr lang="en-US" altLang="ja-JP" dirty="0"/>
          </a:p>
          <a:p>
            <a:endParaRPr lang="en-US" altLang="ja-JP" dirty="0"/>
          </a:p>
          <a:p>
            <a:r>
              <a:rPr lang="ja-JP" altLang="en-US" dirty="0"/>
              <a:t>ほかの機械学習／深層学習においても、</a:t>
            </a:r>
            <a:r>
              <a:rPr lang="ja-JP" altLang="en-US" u="sng" dirty="0"/>
              <a:t>時間を作って、</a:t>
            </a:r>
            <a:r>
              <a:rPr lang="ja-JP" altLang="en-US" dirty="0"/>
              <a:t>今回の学習率を探す手法を試してみたい</a:t>
            </a:r>
            <a:endParaRPr lang="en-US" altLang="ja-JP" dirty="0"/>
          </a:p>
          <a:p>
            <a:pPr lvl="1"/>
            <a:r>
              <a:rPr lang="ja-JP" altLang="en-US" sz="2400" dirty="0"/>
              <a:t>新しい活性化関数 </a:t>
            </a:r>
            <a:r>
              <a:rPr lang="en-US" altLang="ja-JP" sz="2400" dirty="0"/>
              <a:t>Mish, Swish</a:t>
            </a:r>
            <a:r>
              <a:rPr lang="ja-JP" altLang="en-US" sz="2400" dirty="0"/>
              <a:t>や</a:t>
            </a:r>
            <a:r>
              <a:rPr lang="en-US" altLang="ja-JP" sz="2400" dirty="0"/>
              <a:t> Optimizer, Loss Function…</a:t>
            </a:r>
            <a:r>
              <a:rPr lang="ja-JP" altLang="en-US" sz="2400" dirty="0"/>
              <a:t>なども考えながら</a:t>
            </a:r>
            <a:endParaRPr lang="en-US" altLang="ja-JP" sz="2400" dirty="0"/>
          </a:p>
          <a:p>
            <a:pPr lvl="1"/>
            <a:endParaRPr lang="en-US" altLang="ja-JP" dirty="0"/>
          </a:p>
        </p:txBody>
      </p:sp>
      <p:sp>
        <p:nvSpPr>
          <p:cNvPr id="6" name="日付プレースホルダー 5">
            <a:extLst>
              <a:ext uri="{FF2B5EF4-FFF2-40B4-BE49-F238E27FC236}">
                <a16:creationId xmlns:a16="http://schemas.microsoft.com/office/drawing/2014/main" id="{7C121E84-0BF2-EAF6-60E9-5D79AEB35220}"/>
              </a:ext>
            </a:extLst>
          </p:cNvPr>
          <p:cNvSpPr>
            <a:spLocks noGrp="1"/>
          </p:cNvSpPr>
          <p:nvPr>
            <p:ph type="dt" sz="half" idx="10"/>
          </p:nvPr>
        </p:nvSpPr>
        <p:spPr>
          <a:xfrm>
            <a:off x="419100" y="6492874"/>
            <a:ext cx="2964193" cy="365125"/>
          </a:xfrm>
        </p:spPr>
        <p:txBody>
          <a:bodyPr/>
          <a:lstStyle/>
          <a:p>
            <a:r>
              <a:rPr lang="en-US" altLang="ja-JP" dirty="0"/>
              <a:t>July 31, 2023</a:t>
            </a:r>
            <a:endParaRPr lang="en-US" dirty="0"/>
          </a:p>
        </p:txBody>
      </p:sp>
      <p:sp>
        <p:nvSpPr>
          <p:cNvPr id="7" name="フッター プレースホルダー 6">
            <a:extLst>
              <a:ext uri="{FF2B5EF4-FFF2-40B4-BE49-F238E27FC236}">
                <a16:creationId xmlns:a16="http://schemas.microsoft.com/office/drawing/2014/main" id="{6519854C-5093-A92B-7F86-3742C9B65129}"/>
              </a:ext>
            </a:extLst>
          </p:cNvPr>
          <p:cNvSpPr>
            <a:spLocks noGrp="1"/>
          </p:cNvSpPr>
          <p:nvPr>
            <p:ph type="ftr" sz="quarter" idx="11"/>
          </p:nvPr>
        </p:nvSpPr>
        <p:spPr>
          <a:xfrm>
            <a:off x="4038600" y="6492874"/>
            <a:ext cx="4114800" cy="365125"/>
          </a:xfrm>
        </p:spPr>
        <p:txBody>
          <a:bodyPr/>
          <a:lstStyle/>
          <a:p>
            <a:r>
              <a:rPr lang="en-US"/>
              <a:t>University of Dunaújváros, Hungary</a:t>
            </a:r>
          </a:p>
        </p:txBody>
      </p:sp>
      <p:sp>
        <p:nvSpPr>
          <p:cNvPr id="8" name="スライド番号プレースホルダー 7">
            <a:extLst>
              <a:ext uri="{FF2B5EF4-FFF2-40B4-BE49-F238E27FC236}">
                <a16:creationId xmlns:a16="http://schemas.microsoft.com/office/drawing/2014/main" id="{13E19450-6BAB-94D0-086D-9C23FC38815B}"/>
              </a:ext>
            </a:extLst>
          </p:cNvPr>
          <p:cNvSpPr>
            <a:spLocks noGrp="1"/>
          </p:cNvSpPr>
          <p:nvPr>
            <p:ph type="sldNum" sz="quarter" idx="12"/>
          </p:nvPr>
        </p:nvSpPr>
        <p:spPr>
          <a:xfrm>
            <a:off x="9448800" y="6492875"/>
            <a:ext cx="2743200" cy="365125"/>
          </a:xfrm>
        </p:spPr>
        <p:txBody>
          <a:bodyPr/>
          <a:lstStyle/>
          <a:p>
            <a:fld id="{BFAB77A5-0CE0-4C3F-ADC5-9A057FC775F4}" type="slidenum">
              <a:rPr lang="en-US" smtClean="0"/>
              <a:pPr/>
              <a:t>6</a:t>
            </a:fld>
            <a:endParaRPr lang="en-US"/>
          </a:p>
        </p:txBody>
      </p:sp>
      <p:sp>
        <p:nvSpPr>
          <p:cNvPr id="171" name="タイトル 170">
            <a:extLst>
              <a:ext uri="{FF2B5EF4-FFF2-40B4-BE49-F238E27FC236}">
                <a16:creationId xmlns:a16="http://schemas.microsoft.com/office/drawing/2014/main" id="{E1FDAC93-8FED-4720-E889-8D94CE9A308D}"/>
              </a:ext>
            </a:extLst>
          </p:cNvPr>
          <p:cNvSpPr>
            <a:spLocks noGrp="1"/>
          </p:cNvSpPr>
          <p:nvPr>
            <p:ph type="title"/>
          </p:nvPr>
        </p:nvSpPr>
        <p:spPr>
          <a:xfrm>
            <a:off x="419100" y="20638"/>
            <a:ext cx="11569700" cy="1076325"/>
          </a:xfrm>
        </p:spPr>
        <p:txBody>
          <a:bodyPr>
            <a:normAutofit fontScale="90000"/>
          </a:bodyPr>
          <a:lstStyle/>
          <a:p>
            <a:r>
              <a:rPr lang="ja-JP" altLang="en-US" dirty="0"/>
              <a:t>まとめ：このプログラムは</a:t>
            </a:r>
            <a:r>
              <a:rPr lang="en-US" altLang="ja-JP" dirty="0"/>
              <a:t>…</a:t>
            </a:r>
            <a:br>
              <a:rPr lang="en-US" altLang="ja-JP" dirty="0"/>
            </a:br>
            <a:r>
              <a:rPr lang="ja-JP" altLang="en-US" dirty="0"/>
              <a:t>（時間があれば）誰でも優れた学習率を見つけられる</a:t>
            </a:r>
          </a:p>
        </p:txBody>
      </p:sp>
      <p:pic>
        <p:nvPicPr>
          <p:cNvPr id="5" name="ビデオ 4">
            <a:hlinkClick r:id="" action="ppaction://media"/>
            <a:extLst>
              <a:ext uri="{FF2B5EF4-FFF2-40B4-BE49-F238E27FC236}">
                <a16:creationId xmlns:a16="http://schemas.microsoft.com/office/drawing/2014/main" id="{75218CBE-9824-3BBC-4AD3-C074112CC982}"/>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1103138" y="30797"/>
            <a:ext cx="1040263" cy="1040263"/>
          </a:xfrm>
          <a:prstGeom prst="ellipse">
            <a:avLst/>
          </a:prstGeom>
          <a:ln w="19050" cap="rnd">
            <a:solidFill>
              <a:srgbClr val="404040"/>
            </a:solidFill>
          </a:ln>
          <a:effectLst/>
        </p:spPr>
      </p:pic>
    </p:spTree>
    <p:extLst>
      <p:ext uri="{BB962C8B-B14F-4D97-AF65-F5344CB8AC3E}">
        <p14:creationId xmlns:p14="http://schemas.microsoft.com/office/powerpoint/2010/main" val="3919357585"/>
      </p:ext>
    </p:extLst>
  </p:cSld>
  <p:clrMapOvr>
    <a:masterClrMapping/>
  </p:clrMapOvr>
  <mc:AlternateContent xmlns:mc="http://schemas.openxmlformats.org/markup-compatibility/2006">
    <mc:Choice xmlns:p14="http://schemas.microsoft.com/office/powerpoint/2010/main" Requires="p14">
      <p:transition spd="slow" p14:dur="2000" advTm="21165"/>
    </mc:Choice>
    <mc:Fallback>
      <p:transition spd="slow" advTm="211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5D8A697-722E-F22E-70ED-C9765A0AFB5A}"/>
              </a:ext>
            </a:extLst>
          </p:cNvPr>
          <p:cNvSpPr>
            <a:spLocks noGrp="1"/>
          </p:cNvSpPr>
          <p:nvPr>
            <p:ph type="ctrTitle"/>
          </p:nvPr>
        </p:nvSpPr>
        <p:spPr>
          <a:xfrm>
            <a:off x="-33337" y="1122363"/>
            <a:ext cx="12225338" cy="3108325"/>
          </a:xfrm>
        </p:spPr>
        <p:txBody>
          <a:bodyPr/>
          <a:lstStyle/>
          <a:p>
            <a:r>
              <a:rPr lang="en-US" altLang="ja-JP" dirty="0"/>
              <a:t>Thanks for Your Attention</a:t>
            </a:r>
            <a:endParaRPr lang="ja-JP" altLang="en-US" sz="1600" dirty="0"/>
          </a:p>
        </p:txBody>
      </p:sp>
      <p:pic>
        <p:nvPicPr>
          <p:cNvPr id="7" name="ビデオ 6">
            <a:hlinkClick r:id="" action="ppaction://media"/>
            <a:extLst>
              <a:ext uri="{FF2B5EF4-FFF2-40B4-BE49-F238E27FC236}">
                <a16:creationId xmlns:a16="http://schemas.microsoft.com/office/drawing/2014/main" id="{2767D8B3-54F4-0E87-5FD8-FC58AC3821B9}"/>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0537371" y="5452612"/>
            <a:ext cx="1040263" cy="1040263"/>
          </a:xfrm>
          <a:prstGeom prst="ellipse">
            <a:avLst/>
          </a:prstGeom>
          <a:ln w="19050" cap="rnd">
            <a:solidFill>
              <a:srgbClr val="404040"/>
            </a:solidFill>
          </a:ln>
          <a:effectLst/>
        </p:spPr>
      </p:pic>
      <p:sp>
        <p:nvSpPr>
          <p:cNvPr id="3" name="テキスト ボックス 2">
            <a:extLst>
              <a:ext uri="{FF2B5EF4-FFF2-40B4-BE49-F238E27FC236}">
                <a16:creationId xmlns:a16="http://schemas.microsoft.com/office/drawing/2014/main" id="{FF14D29F-FFF9-B978-2D50-EB6186C50896}"/>
              </a:ext>
            </a:extLst>
          </p:cNvPr>
          <p:cNvSpPr txBox="1"/>
          <p:nvPr/>
        </p:nvSpPr>
        <p:spPr>
          <a:xfrm>
            <a:off x="318161" y="323923"/>
            <a:ext cx="11605325" cy="551090"/>
          </a:xfrm>
          <a:prstGeom prst="rect">
            <a:avLst/>
          </a:prstGeom>
          <a:solidFill>
            <a:schemeClr val="tx1">
              <a:alpha val="50000"/>
            </a:schemeClr>
          </a:solidFill>
        </p:spPr>
        <p:txBody>
          <a:bodyPr wrap="square" lIns="90000" tIns="90000" bIns="90000" rtlCol="0">
            <a:spAutoFit/>
          </a:bodyPr>
          <a:lstStyle/>
          <a:p>
            <a:r>
              <a:rPr lang="ja-JP" altLang="en-US" sz="2400" b="1" dirty="0">
                <a:solidFill>
                  <a:schemeClr val="bg1"/>
                </a:solidFill>
                <a:latin typeface="Tahoma" panose="020B0604030504040204" pitchFamily="34" charset="0"/>
                <a:ea typeface="Tahoma" panose="020B0604030504040204" pitchFamily="34" charset="0"/>
                <a:cs typeface="Tahoma" panose="020B0604030504040204" pitchFamily="34" charset="0"/>
              </a:rPr>
              <a:t>開発したコード：  </a:t>
            </a:r>
            <a:r>
              <a:rPr lang="en-GB" altLang="ja-JP" sz="2400" dirty="0">
                <a:solidFill>
                  <a:schemeClr val="bg1"/>
                </a:solidFill>
                <a:latin typeface="Courier New" panose="02070309020205020404" pitchFamily="49" charset="0"/>
                <a:ea typeface="Tahoma" panose="020B0604030504040204" pitchFamily="34" charset="0"/>
                <a:cs typeface="Courier New" panose="02070309020205020404" pitchFamily="49" charset="0"/>
                <a:hlinkClick r:id="rId6">
                  <a:extLst>
                    <a:ext uri="{A12FA001-AC4F-418D-AE19-62706E023703}">
                      <ahyp:hlinkClr xmlns:ahyp="http://schemas.microsoft.com/office/drawing/2018/hyperlinkcolor" val="tx"/>
                    </a:ext>
                  </a:extLst>
                </a:hlinkClick>
              </a:rPr>
              <a:t>https://github.com/fujiwat/DLBasic_2023_MyProject</a:t>
            </a:r>
            <a:r>
              <a:rPr lang="en-GB" altLang="ja-JP" sz="2400" dirty="0">
                <a:solidFill>
                  <a:schemeClr val="bg1"/>
                </a:solidFill>
                <a:latin typeface="Courier New" panose="02070309020205020404" pitchFamily="49" charset="0"/>
                <a:ea typeface="Tahoma" panose="020B0604030504040204" pitchFamily="34" charset="0"/>
                <a:cs typeface="Courier New" panose="02070309020205020404" pitchFamily="49" charset="0"/>
              </a:rPr>
              <a:t> </a:t>
            </a:r>
            <a:endParaRPr lang="en-US" altLang="ja-JP" sz="2400" dirty="0">
              <a:solidFill>
                <a:schemeClr val="bg1"/>
              </a:solidFill>
              <a:latin typeface="Courier New" panose="02070309020205020404" pitchFamily="49" charset="0"/>
              <a:ea typeface="Tahoma" panose="020B0604030504040204" pitchFamily="34" charset="0"/>
              <a:cs typeface="Courier New" panose="02070309020205020404" pitchFamily="49" charset="0"/>
            </a:endParaRPr>
          </a:p>
        </p:txBody>
      </p:sp>
    </p:spTree>
    <p:extLst>
      <p:ext uri="{BB962C8B-B14F-4D97-AF65-F5344CB8AC3E}">
        <p14:creationId xmlns:p14="http://schemas.microsoft.com/office/powerpoint/2010/main" val="2955684465"/>
      </p:ext>
    </p:extLst>
  </p:cSld>
  <p:clrMapOvr>
    <a:masterClrMapping/>
  </p:clrMapOvr>
  <mc:AlternateContent xmlns:mc="http://schemas.openxmlformats.org/markup-compatibility/2006">
    <mc:Choice xmlns:p14="http://schemas.microsoft.com/office/powerpoint/2010/main" Requires="p14">
      <p:transition spd="slow" p14:dur="2000" advTm="5238"/>
    </mc:Choice>
    <mc:Fallback>
      <p:transition spd="slow" advTm="52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8661051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9.1|3.5|22.3|11.8"/>
</p:tagLst>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um" ma:contentTypeID="0x010100FC6016021B691C48A633DF795FB27D28" ma:contentTypeVersion="2" ma:contentTypeDescription="Új dokumentum létrehozása." ma:contentTypeScope="" ma:versionID="3a21e87fcb356a241d1a571bd5b568d4">
  <xsd:schema xmlns:xsd="http://www.w3.org/2001/XMLSchema" xmlns:xs="http://www.w3.org/2001/XMLSchema" xmlns:p="http://schemas.microsoft.com/office/2006/metadata/properties" xmlns:ns2="8c7a2445-2d53-48c8-813b-4cff0eba3387" targetNamespace="http://schemas.microsoft.com/office/2006/metadata/properties" ma:root="true" ma:fieldsID="25b0ea1475fb08ca7276896392824af2" ns2:_="">
    <xsd:import namespace="8c7a2445-2d53-48c8-813b-4cff0eba3387"/>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c7a2445-2d53-48c8-813b-4cff0eba338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artalomtípus"/>
        <xsd:element ref="dc:title" minOccurs="0" maxOccurs="1" ma:index="4" ma:displayName="Cím"/>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28133DD-DB98-4B90-878C-0CF7FF9C913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c7a2445-2d53-48c8-813b-4cff0eba338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1A8B35A-AC3F-432C-A622-891560ADE71E}">
  <ds:schemaRefs>
    <ds:schemaRef ds:uri="8c7a2445-2d53-48c8-813b-4cff0eba3387"/>
    <ds:schemaRef ds:uri="http://purl.org/dc/dcmitype/"/>
    <ds:schemaRef ds:uri="http://schemas.microsoft.com/office/2006/documentManagement/types"/>
    <ds:schemaRef ds:uri="http://purl.org/dc/elements/1.1/"/>
    <ds:schemaRef ds:uri="http://schemas.microsoft.com/office/2006/metadata/properties"/>
    <ds:schemaRef ds:uri="http://www.w3.org/XML/1998/namespace"/>
    <ds:schemaRef ds:uri="http://schemas.microsoft.com/office/infopath/2007/PartnerControls"/>
    <ds:schemaRef ds:uri="http://schemas.openxmlformats.org/package/2006/metadata/core-properties"/>
    <ds:schemaRef ds:uri="http://purl.org/dc/terms/"/>
  </ds:schemaRefs>
</ds:datastoreItem>
</file>

<file path=customXml/itemProps3.xml><?xml version="1.0" encoding="utf-8"?>
<ds:datastoreItem xmlns:ds="http://schemas.openxmlformats.org/officeDocument/2006/customXml" ds:itemID="{D0FDB066-EAE2-4AC4-B79B-C8B21980E8D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18757</TotalTime>
  <Words>1095</Words>
  <Application>Microsoft Office PowerPoint</Application>
  <PresentationFormat>ワイド画面</PresentationFormat>
  <Paragraphs>189</Paragraphs>
  <Slides>8</Slides>
  <Notes>8</Notes>
  <HiddenSlides>1</HiddenSlides>
  <MMClips>7</MMClips>
  <ScaleCrop>false</ScaleCrop>
  <HeadingPairs>
    <vt:vector size="8" baseType="variant">
      <vt:variant>
        <vt:lpstr>使用されているフォント</vt:lpstr>
      </vt:variant>
      <vt:variant>
        <vt:i4>7</vt:i4>
      </vt:variant>
      <vt:variant>
        <vt:lpstr>テーマ</vt:lpstr>
      </vt:variant>
      <vt:variant>
        <vt:i4>1</vt:i4>
      </vt:variant>
      <vt:variant>
        <vt:lpstr>埋め込まれた OLE サーバー</vt:lpstr>
      </vt:variant>
      <vt:variant>
        <vt:i4>1</vt:i4>
      </vt:variant>
      <vt:variant>
        <vt:lpstr>スライド タイトル</vt:lpstr>
      </vt:variant>
      <vt:variant>
        <vt:i4>8</vt:i4>
      </vt:variant>
    </vt:vector>
  </HeadingPairs>
  <TitlesOfParts>
    <vt:vector size="17" baseType="lpstr">
      <vt:lpstr>Meiryo UI</vt:lpstr>
      <vt:lpstr>Arial</vt:lpstr>
      <vt:lpstr>Arial Narrow</vt:lpstr>
      <vt:lpstr>Calibri</vt:lpstr>
      <vt:lpstr>Courier New</vt:lpstr>
      <vt:lpstr>Tahoma</vt:lpstr>
      <vt:lpstr>Wingdings</vt:lpstr>
      <vt:lpstr>Office テーマ</vt:lpstr>
      <vt:lpstr>Worksheet</vt:lpstr>
      <vt:lpstr>誰でも良い結果が得られる、 学習率 探索プログラムの開発 A program development ― anyone can obtain a good validation result by this Learning Rate Explorer</vt:lpstr>
      <vt:lpstr>概要</vt:lpstr>
      <vt:lpstr>参考になる手法があった</vt:lpstr>
      <vt:lpstr>プログラムの動作と結果 </vt:lpstr>
      <vt:lpstr>結果のNLL値を他の手法と比較</vt:lpstr>
      <vt:lpstr>まとめ：このプログラムは… （時間があれば）誰でも優れた学習率を見つけられる</vt:lpstr>
      <vt:lpstr>Thanks for Your Attention</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Examination of  Touch-Typing Methods for Non-Natives</dc:title>
  <dc:creator>fujiwat0601 藤原隆弘</dc:creator>
  <cp:lastModifiedBy>fujiwat0601 藤原隆弘</cp:lastModifiedBy>
  <cp:revision>19</cp:revision>
  <cp:lastPrinted>2023-08-01T22:21:02Z</cp:lastPrinted>
  <dcterms:created xsi:type="dcterms:W3CDTF">2022-10-06T20:59:35Z</dcterms:created>
  <dcterms:modified xsi:type="dcterms:W3CDTF">2023-08-02T13:30:52Z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0x010100FC6016021B691C48A633DF795FB27D28</vt:lpwstr>
  </property>
</Properties>
</file>

<file path=docProps/thumbnail.jpeg>
</file>